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4"/>
  </p:sldMasterIdLst>
  <p:notesMasterIdLst>
    <p:notesMasterId r:id="rId18"/>
  </p:notesMasterIdLst>
  <p:sldIdLst>
    <p:sldId id="256" r:id="rId5"/>
    <p:sldId id="298" r:id="rId6"/>
    <p:sldId id="319" r:id="rId7"/>
    <p:sldId id="327" r:id="rId8"/>
    <p:sldId id="321" r:id="rId9"/>
    <p:sldId id="322" r:id="rId10"/>
    <p:sldId id="318" r:id="rId11"/>
    <p:sldId id="326" r:id="rId12"/>
    <p:sldId id="328" r:id="rId13"/>
    <p:sldId id="330" r:id="rId14"/>
    <p:sldId id="323" r:id="rId15"/>
    <p:sldId id="324" r:id="rId16"/>
    <p:sldId id="325" r:id="rId17"/>
  </p:sldIdLst>
  <p:sldSz cx="9144000" cy="6858000" type="screen4x3"/>
  <p:notesSz cx="6888163" cy="10020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2580"/>
    <a:srgbClr val="84004F"/>
    <a:srgbClr val="820056"/>
    <a:srgbClr val="D60000"/>
    <a:srgbClr val="84014F"/>
    <a:srgbClr val="D4310F"/>
    <a:srgbClr val="C00000"/>
    <a:srgbClr val="D32E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ijl, lich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4" autoAdjust="0"/>
    <p:restoredTop sz="94660" autoAdjust="0"/>
  </p:normalViewPr>
  <p:slideViewPr>
    <p:cSldViewPr snapToGrid="0" snapToObjects="1">
      <p:cViewPr varScale="1">
        <p:scale>
          <a:sx n="108" d="100"/>
          <a:sy n="108" d="100"/>
        </p:scale>
        <p:origin x="15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KD Info" userId="45927265-56ec-476b-8a8b-8b532004bcbb" providerId="ADAL" clId="{0032374F-2B81-470B-82AE-5A6B2B4BA91B}"/>
    <pc:docChg chg="custSel modSld">
      <pc:chgData name="NKD Info" userId="45927265-56ec-476b-8a8b-8b532004bcbb" providerId="ADAL" clId="{0032374F-2B81-470B-82AE-5A6B2B4BA91B}" dt="2019-02-13T12:18:12.602" v="4" actId="478"/>
      <pc:docMkLst>
        <pc:docMk/>
      </pc:docMkLst>
      <pc:sldChg chg="modNotesTx">
        <pc:chgData name="NKD Info" userId="45927265-56ec-476b-8a8b-8b532004bcbb" providerId="ADAL" clId="{0032374F-2B81-470B-82AE-5A6B2B4BA91B}" dt="2019-02-13T12:17:34.062" v="2" actId="20577"/>
        <pc:sldMkLst>
          <pc:docMk/>
          <pc:sldMk cId="1992701868" sldId="256"/>
        </pc:sldMkLst>
      </pc:sldChg>
      <pc:sldChg chg="delSp">
        <pc:chgData name="NKD Info" userId="45927265-56ec-476b-8a8b-8b532004bcbb" providerId="ADAL" clId="{0032374F-2B81-470B-82AE-5A6B2B4BA91B}" dt="2019-02-13T12:17:19.343" v="1" actId="478"/>
        <pc:sldMkLst>
          <pc:docMk/>
          <pc:sldMk cId="1711241337" sldId="322"/>
        </pc:sldMkLst>
        <pc:spChg chg="del">
          <ac:chgData name="NKD Info" userId="45927265-56ec-476b-8a8b-8b532004bcbb" providerId="ADAL" clId="{0032374F-2B81-470B-82AE-5A6B2B4BA91B}" dt="2019-02-13T12:17:19.343" v="1" actId="478"/>
          <ac:spMkLst>
            <pc:docMk/>
            <pc:sldMk cId="1711241337" sldId="322"/>
            <ac:spMk id="2" creationId="{AFB62E3C-1FBB-473E-B454-B38E52DF89BB}"/>
          </ac:spMkLst>
        </pc:spChg>
      </pc:sldChg>
      <pc:sldChg chg="delSp">
        <pc:chgData name="NKD Info" userId="45927265-56ec-476b-8a8b-8b532004bcbb" providerId="ADAL" clId="{0032374F-2B81-470B-82AE-5A6B2B4BA91B}" dt="2019-02-13T12:17:07.875" v="0" actId="478"/>
        <pc:sldMkLst>
          <pc:docMk/>
          <pc:sldMk cId="346570342" sldId="327"/>
        </pc:sldMkLst>
        <pc:spChg chg="del">
          <ac:chgData name="NKD Info" userId="45927265-56ec-476b-8a8b-8b532004bcbb" providerId="ADAL" clId="{0032374F-2B81-470B-82AE-5A6B2B4BA91B}" dt="2019-02-13T12:17:07.875" v="0" actId="478"/>
          <ac:spMkLst>
            <pc:docMk/>
            <pc:sldMk cId="346570342" sldId="327"/>
            <ac:spMk id="5" creationId="{00000000-0000-0000-0000-000000000000}"/>
          </ac:spMkLst>
        </pc:spChg>
      </pc:sldChg>
      <pc:sldChg chg="delSp">
        <pc:chgData name="NKD Info" userId="45927265-56ec-476b-8a8b-8b532004bcbb" providerId="ADAL" clId="{0032374F-2B81-470B-82AE-5A6B2B4BA91B}" dt="2019-02-13T12:18:02.299" v="3" actId="478"/>
        <pc:sldMkLst>
          <pc:docMk/>
          <pc:sldMk cId="2661057201" sldId="328"/>
        </pc:sldMkLst>
        <pc:spChg chg="del">
          <ac:chgData name="NKD Info" userId="45927265-56ec-476b-8a8b-8b532004bcbb" providerId="ADAL" clId="{0032374F-2B81-470B-82AE-5A6B2B4BA91B}" dt="2019-02-13T12:18:02.299" v="3" actId="478"/>
          <ac:spMkLst>
            <pc:docMk/>
            <pc:sldMk cId="2661057201" sldId="328"/>
            <ac:spMk id="2" creationId="{AFB62E3C-1FBB-473E-B454-B38E52DF89BB}"/>
          </ac:spMkLst>
        </pc:spChg>
      </pc:sldChg>
      <pc:sldChg chg="delSp">
        <pc:chgData name="NKD Info" userId="45927265-56ec-476b-8a8b-8b532004bcbb" providerId="ADAL" clId="{0032374F-2B81-470B-82AE-5A6B2B4BA91B}" dt="2019-02-13T12:18:12.602" v="4" actId="478"/>
        <pc:sldMkLst>
          <pc:docMk/>
          <pc:sldMk cId="392426372" sldId="330"/>
        </pc:sldMkLst>
        <pc:spChg chg="del">
          <ac:chgData name="NKD Info" userId="45927265-56ec-476b-8a8b-8b532004bcbb" providerId="ADAL" clId="{0032374F-2B81-470B-82AE-5A6B2B4BA91B}" dt="2019-02-13T12:18:12.602" v="4" actId="478"/>
          <ac:spMkLst>
            <pc:docMk/>
            <pc:sldMk cId="392426372" sldId="330"/>
            <ac:spMk id="2" creationId="{AFB62E3C-1FBB-473E-B454-B38E52DF89B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6EF28D-BE38-45FA-8374-8F6BD18E21C2}" type="doc">
      <dgm:prSet loTypeId="urn:microsoft.com/office/officeart/2009/3/layout/IncreasingArrowsProcess" loCatId="process" qsTypeId="urn:microsoft.com/office/officeart/2005/8/quickstyle/simple1" qsCatId="simple" csTypeId="urn:microsoft.com/office/officeart/2005/8/colors/colorful3" csCatId="colorful" phldr="1"/>
      <dgm:spPr/>
      <dgm:t>
        <a:bodyPr/>
        <a:lstStyle/>
        <a:p>
          <a:endParaRPr lang="nl-NL"/>
        </a:p>
      </dgm:t>
    </dgm:pt>
    <dgm:pt modelId="{1D3102E7-8A70-4D63-990C-0A69F813AEB7}">
      <dgm:prSet phldrT="[Tekst]"/>
      <dgm:spPr>
        <a:solidFill>
          <a:srgbClr val="D82580"/>
        </a:solidFill>
      </dgm:spPr>
      <dgm:t>
        <a:bodyPr/>
        <a:lstStyle/>
        <a:p>
          <a:r>
            <a:rPr lang="nl-NL" dirty="0"/>
            <a:t>Leidraad</a:t>
          </a:r>
        </a:p>
      </dgm:t>
    </dgm:pt>
    <dgm:pt modelId="{084F50C2-6B97-43C4-9E00-C346CAFF5975}" type="parTrans" cxnId="{6B40E287-CC46-4686-8AC8-955E11AAF035}">
      <dgm:prSet/>
      <dgm:spPr/>
      <dgm:t>
        <a:bodyPr/>
        <a:lstStyle/>
        <a:p>
          <a:endParaRPr lang="nl-NL"/>
        </a:p>
      </dgm:t>
    </dgm:pt>
    <dgm:pt modelId="{BC72878B-CC6C-4BD0-8879-BA7BEE01AAEF}" type="sibTrans" cxnId="{6B40E287-CC46-4686-8AC8-955E11AAF035}">
      <dgm:prSet/>
      <dgm:spPr/>
      <dgm:t>
        <a:bodyPr/>
        <a:lstStyle/>
        <a:p>
          <a:endParaRPr lang="nl-NL"/>
        </a:p>
      </dgm:t>
    </dgm:pt>
    <dgm:pt modelId="{15EB0A01-F80C-4857-97D7-B1BDC8C80867}">
      <dgm:prSet phldrT="[Tekst]" custT="1"/>
      <dgm:spPr/>
      <dgm:t>
        <a:bodyPr/>
        <a:lstStyle/>
        <a:p>
          <a:r>
            <a:rPr lang="nl-NL" sz="2800" b="1" dirty="0">
              <a:solidFill>
                <a:srgbClr val="D82580"/>
              </a:solidFill>
            </a:rPr>
            <a:t>Proces</a:t>
          </a:r>
          <a:endParaRPr lang="nl-NL" sz="1700" b="1" dirty="0">
            <a:solidFill>
              <a:srgbClr val="D82580"/>
            </a:solidFill>
          </a:endParaRPr>
        </a:p>
      </dgm:t>
    </dgm:pt>
    <dgm:pt modelId="{42D2DE14-CA27-4540-B775-5BDB3E22CFDF}" type="parTrans" cxnId="{815F01FF-A307-41C8-9C1A-AE439DA94B15}">
      <dgm:prSet/>
      <dgm:spPr/>
      <dgm:t>
        <a:bodyPr/>
        <a:lstStyle/>
        <a:p>
          <a:endParaRPr lang="nl-NL"/>
        </a:p>
      </dgm:t>
    </dgm:pt>
    <dgm:pt modelId="{0B41A85A-0AEF-49D2-86BE-5227BA5EDF68}" type="sibTrans" cxnId="{815F01FF-A307-41C8-9C1A-AE439DA94B15}">
      <dgm:prSet/>
      <dgm:spPr/>
      <dgm:t>
        <a:bodyPr/>
        <a:lstStyle/>
        <a:p>
          <a:endParaRPr lang="nl-NL"/>
        </a:p>
      </dgm:t>
    </dgm:pt>
    <dgm:pt modelId="{E5E8CE95-CC33-44D8-A24D-7A82D78E9F4C}">
      <dgm:prSet phldrT="[Tekst]"/>
      <dgm:spPr>
        <a:solidFill>
          <a:srgbClr val="D4310F"/>
        </a:solidFill>
      </dgm:spPr>
      <dgm:t>
        <a:bodyPr/>
        <a:lstStyle/>
        <a:p>
          <a:r>
            <a:rPr lang="nl-NL" dirty="0"/>
            <a:t>Handreiking</a:t>
          </a:r>
        </a:p>
      </dgm:t>
    </dgm:pt>
    <dgm:pt modelId="{0B6A0BC1-6E08-4070-A9DE-1A4498C61835}" type="parTrans" cxnId="{8724C410-F5EE-49CC-B364-770543E24F3D}">
      <dgm:prSet/>
      <dgm:spPr/>
      <dgm:t>
        <a:bodyPr/>
        <a:lstStyle/>
        <a:p>
          <a:endParaRPr lang="nl-NL"/>
        </a:p>
      </dgm:t>
    </dgm:pt>
    <dgm:pt modelId="{10C72095-73B0-42B7-AD30-060B637EEF6A}" type="sibTrans" cxnId="{8724C410-F5EE-49CC-B364-770543E24F3D}">
      <dgm:prSet/>
      <dgm:spPr/>
      <dgm:t>
        <a:bodyPr/>
        <a:lstStyle/>
        <a:p>
          <a:endParaRPr lang="nl-NL"/>
        </a:p>
      </dgm:t>
    </dgm:pt>
    <dgm:pt modelId="{F6453F08-9114-46AC-973F-00F91DA2416D}">
      <dgm:prSet phldrT="[Tekst]" custT="1"/>
      <dgm:spPr/>
      <dgm:t>
        <a:bodyPr/>
        <a:lstStyle/>
        <a:p>
          <a:r>
            <a:rPr lang="nl-NL" sz="2800" b="1" dirty="0">
              <a:solidFill>
                <a:srgbClr val="D60000"/>
              </a:solidFill>
            </a:rPr>
            <a:t>Inhoud</a:t>
          </a:r>
          <a:endParaRPr lang="nl-NL" sz="1700" b="1" dirty="0">
            <a:solidFill>
              <a:srgbClr val="D60000"/>
            </a:solidFill>
          </a:endParaRPr>
        </a:p>
      </dgm:t>
    </dgm:pt>
    <dgm:pt modelId="{CC5EAE73-04BD-490A-8881-5D12F9C7AB15}" type="parTrans" cxnId="{D2680D6D-1333-4DFA-B05D-1D59CB89F52E}">
      <dgm:prSet/>
      <dgm:spPr/>
      <dgm:t>
        <a:bodyPr/>
        <a:lstStyle/>
        <a:p>
          <a:endParaRPr lang="nl-NL"/>
        </a:p>
      </dgm:t>
    </dgm:pt>
    <dgm:pt modelId="{A5E33F06-EADB-4F12-B572-FAB30D29D86B}" type="sibTrans" cxnId="{D2680D6D-1333-4DFA-B05D-1D59CB89F52E}">
      <dgm:prSet/>
      <dgm:spPr/>
      <dgm:t>
        <a:bodyPr/>
        <a:lstStyle/>
        <a:p>
          <a:endParaRPr lang="nl-NL"/>
        </a:p>
      </dgm:t>
    </dgm:pt>
    <dgm:pt modelId="{D6B6E403-75B6-45B7-9C56-F6D918A784FA}">
      <dgm:prSet phldrT="[Tekst]"/>
      <dgm:spPr>
        <a:solidFill>
          <a:srgbClr val="84014F"/>
        </a:solidFill>
      </dgm:spPr>
      <dgm:t>
        <a:bodyPr/>
        <a:lstStyle/>
        <a:p>
          <a:r>
            <a:rPr lang="nl-NL" dirty="0" err="1"/>
            <a:t>Leerlingdossier</a:t>
          </a:r>
          <a:endParaRPr lang="nl-NL" dirty="0"/>
        </a:p>
      </dgm:t>
    </dgm:pt>
    <dgm:pt modelId="{DA2BD4EA-8CFE-4001-97ED-BF8FCC5D91D2}" type="parTrans" cxnId="{16748A61-F95C-4B49-A911-0D4299552409}">
      <dgm:prSet/>
      <dgm:spPr/>
      <dgm:t>
        <a:bodyPr/>
        <a:lstStyle/>
        <a:p>
          <a:endParaRPr lang="nl-NL"/>
        </a:p>
      </dgm:t>
    </dgm:pt>
    <dgm:pt modelId="{650B5924-2077-4F8B-8763-240DDD873CD1}" type="sibTrans" cxnId="{16748A61-F95C-4B49-A911-0D4299552409}">
      <dgm:prSet/>
      <dgm:spPr/>
      <dgm:t>
        <a:bodyPr/>
        <a:lstStyle/>
        <a:p>
          <a:endParaRPr lang="nl-NL"/>
        </a:p>
      </dgm:t>
    </dgm:pt>
    <dgm:pt modelId="{4736D9BB-0FDD-4D7F-B82D-A63739E0E42F}">
      <dgm:prSet phldrT="[Tekst]" custT="1"/>
      <dgm:spPr/>
      <dgm:t>
        <a:bodyPr/>
        <a:lstStyle/>
        <a:p>
          <a:r>
            <a:rPr lang="nl-NL" sz="2800" b="1" dirty="0">
              <a:solidFill>
                <a:srgbClr val="84014F"/>
              </a:solidFill>
            </a:rPr>
            <a:t>Weergave</a:t>
          </a:r>
          <a:endParaRPr lang="nl-NL" sz="1700" b="1" dirty="0">
            <a:solidFill>
              <a:srgbClr val="84014F"/>
            </a:solidFill>
          </a:endParaRPr>
        </a:p>
      </dgm:t>
    </dgm:pt>
    <dgm:pt modelId="{183BD415-8067-4B01-9653-85EDB75A72B6}" type="parTrans" cxnId="{079A0D75-689D-45C7-A5A0-D49D0407D792}">
      <dgm:prSet/>
      <dgm:spPr/>
      <dgm:t>
        <a:bodyPr/>
        <a:lstStyle/>
        <a:p>
          <a:endParaRPr lang="nl-NL"/>
        </a:p>
      </dgm:t>
    </dgm:pt>
    <dgm:pt modelId="{86EA4C4C-9CDE-4D35-A761-27A24DB23602}" type="sibTrans" cxnId="{079A0D75-689D-45C7-A5A0-D49D0407D792}">
      <dgm:prSet/>
      <dgm:spPr/>
      <dgm:t>
        <a:bodyPr/>
        <a:lstStyle/>
        <a:p>
          <a:endParaRPr lang="nl-NL"/>
        </a:p>
      </dgm:t>
    </dgm:pt>
    <dgm:pt modelId="{8F94E7FB-89CE-4025-A2B8-6A7256C16ECF}" type="pres">
      <dgm:prSet presAssocID="{7B6EF28D-BE38-45FA-8374-8F6BD18E21C2}" presName="Name0" presStyleCnt="0">
        <dgm:presLayoutVars>
          <dgm:chMax val="5"/>
          <dgm:chPref val="5"/>
          <dgm:dir/>
          <dgm:animLvl val="lvl"/>
        </dgm:presLayoutVars>
      </dgm:prSet>
      <dgm:spPr/>
    </dgm:pt>
    <dgm:pt modelId="{F6763CCB-D68A-46FA-9FE2-5C11A4A90D18}" type="pres">
      <dgm:prSet presAssocID="{1D3102E7-8A70-4D63-990C-0A69F813AEB7}" presName="parentText1" presStyleLbl="node1" presStyleIdx="0" presStyleCnt="3" custLinFactNeighborY="-1030">
        <dgm:presLayoutVars>
          <dgm:chMax/>
          <dgm:chPref val="3"/>
          <dgm:bulletEnabled val="1"/>
        </dgm:presLayoutVars>
      </dgm:prSet>
      <dgm:spPr/>
    </dgm:pt>
    <dgm:pt modelId="{F36B7E81-165F-41C5-874A-E33032DF6E71}" type="pres">
      <dgm:prSet presAssocID="{1D3102E7-8A70-4D63-990C-0A69F813AEB7}" presName="childText1" presStyleLbl="solidAlignAcc1" presStyleIdx="0" presStyleCnt="3">
        <dgm:presLayoutVars>
          <dgm:chMax val="0"/>
          <dgm:chPref val="0"/>
          <dgm:bulletEnabled val="1"/>
        </dgm:presLayoutVars>
      </dgm:prSet>
      <dgm:spPr/>
    </dgm:pt>
    <dgm:pt modelId="{313D186A-5407-44F6-A3C2-1AE0616E0C07}" type="pres">
      <dgm:prSet presAssocID="{E5E8CE95-CC33-44D8-A24D-7A82D78E9F4C}" presName="parentText2" presStyleLbl="node1" presStyleIdx="1" presStyleCnt="3" custScaleX="104696">
        <dgm:presLayoutVars>
          <dgm:chMax/>
          <dgm:chPref val="3"/>
          <dgm:bulletEnabled val="1"/>
        </dgm:presLayoutVars>
      </dgm:prSet>
      <dgm:spPr/>
    </dgm:pt>
    <dgm:pt modelId="{AC25FE64-84B8-493A-BDA6-A802E313C091}" type="pres">
      <dgm:prSet presAssocID="{E5E8CE95-CC33-44D8-A24D-7A82D78E9F4C}" presName="childText2" presStyleLbl="solidAlignAcc1" presStyleIdx="1" presStyleCnt="3" custScaleX="108604">
        <dgm:presLayoutVars>
          <dgm:chMax val="0"/>
          <dgm:chPref val="0"/>
          <dgm:bulletEnabled val="1"/>
        </dgm:presLayoutVars>
      </dgm:prSet>
      <dgm:spPr/>
    </dgm:pt>
    <dgm:pt modelId="{380BF547-447D-4595-999F-CD3D1570E3A6}" type="pres">
      <dgm:prSet presAssocID="{D6B6E403-75B6-45B7-9C56-F6D918A784FA}" presName="parentText3" presStyleLbl="node1" presStyleIdx="2" presStyleCnt="3" custScaleX="111198">
        <dgm:presLayoutVars>
          <dgm:chMax/>
          <dgm:chPref val="3"/>
          <dgm:bulletEnabled val="1"/>
        </dgm:presLayoutVars>
      </dgm:prSet>
      <dgm:spPr/>
    </dgm:pt>
    <dgm:pt modelId="{36854BCA-2633-4903-B487-30FA271DA1A1}" type="pres">
      <dgm:prSet presAssocID="{D6B6E403-75B6-45B7-9C56-F6D918A784FA}" presName="childText3" presStyleLbl="solidAlignAcc1" presStyleIdx="2" presStyleCnt="3" custScaleX="112013">
        <dgm:presLayoutVars>
          <dgm:chMax val="0"/>
          <dgm:chPref val="0"/>
          <dgm:bulletEnabled val="1"/>
        </dgm:presLayoutVars>
      </dgm:prSet>
      <dgm:spPr/>
    </dgm:pt>
  </dgm:ptLst>
  <dgm:cxnLst>
    <dgm:cxn modelId="{8724C410-F5EE-49CC-B364-770543E24F3D}" srcId="{7B6EF28D-BE38-45FA-8374-8F6BD18E21C2}" destId="{E5E8CE95-CC33-44D8-A24D-7A82D78E9F4C}" srcOrd="1" destOrd="0" parTransId="{0B6A0BC1-6E08-4070-A9DE-1A4498C61835}" sibTransId="{10C72095-73B0-42B7-AD30-060B637EEF6A}"/>
    <dgm:cxn modelId="{40E9BD3A-3D20-426F-9BB6-E8CEA5F6CE5B}" type="presOf" srcId="{4736D9BB-0FDD-4D7F-B82D-A63739E0E42F}" destId="{36854BCA-2633-4903-B487-30FA271DA1A1}" srcOrd="0" destOrd="0" presId="urn:microsoft.com/office/officeart/2009/3/layout/IncreasingArrowsProcess"/>
    <dgm:cxn modelId="{16748A61-F95C-4B49-A911-0D4299552409}" srcId="{7B6EF28D-BE38-45FA-8374-8F6BD18E21C2}" destId="{D6B6E403-75B6-45B7-9C56-F6D918A784FA}" srcOrd="2" destOrd="0" parTransId="{DA2BD4EA-8CFE-4001-97ED-BF8FCC5D91D2}" sibTransId="{650B5924-2077-4F8B-8763-240DDD873CD1}"/>
    <dgm:cxn modelId="{6EB37043-3DFC-4BAE-AE47-C291C5D89B10}" type="presOf" srcId="{F6453F08-9114-46AC-973F-00F91DA2416D}" destId="{AC25FE64-84B8-493A-BDA6-A802E313C091}" srcOrd="0" destOrd="0" presId="urn:microsoft.com/office/officeart/2009/3/layout/IncreasingArrowsProcess"/>
    <dgm:cxn modelId="{D2680D6D-1333-4DFA-B05D-1D59CB89F52E}" srcId="{E5E8CE95-CC33-44D8-A24D-7A82D78E9F4C}" destId="{F6453F08-9114-46AC-973F-00F91DA2416D}" srcOrd="0" destOrd="0" parTransId="{CC5EAE73-04BD-490A-8881-5D12F9C7AB15}" sibTransId="{A5E33F06-EADB-4F12-B572-FAB30D29D86B}"/>
    <dgm:cxn modelId="{79207E50-694B-4654-B38D-F71774B69CD5}" type="presOf" srcId="{D6B6E403-75B6-45B7-9C56-F6D918A784FA}" destId="{380BF547-447D-4595-999F-CD3D1570E3A6}" srcOrd="0" destOrd="0" presId="urn:microsoft.com/office/officeart/2009/3/layout/IncreasingArrowsProcess"/>
    <dgm:cxn modelId="{079A0D75-689D-45C7-A5A0-D49D0407D792}" srcId="{D6B6E403-75B6-45B7-9C56-F6D918A784FA}" destId="{4736D9BB-0FDD-4D7F-B82D-A63739E0E42F}" srcOrd="0" destOrd="0" parTransId="{183BD415-8067-4B01-9653-85EDB75A72B6}" sibTransId="{86EA4C4C-9CDE-4D35-A761-27A24DB23602}"/>
    <dgm:cxn modelId="{6B40E287-CC46-4686-8AC8-955E11AAF035}" srcId="{7B6EF28D-BE38-45FA-8374-8F6BD18E21C2}" destId="{1D3102E7-8A70-4D63-990C-0A69F813AEB7}" srcOrd="0" destOrd="0" parTransId="{084F50C2-6B97-43C4-9E00-C346CAFF5975}" sibTransId="{BC72878B-CC6C-4BD0-8879-BA7BEE01AAEF}"/>
    <dgm:cxn modelId="{E8E65CB6-9BFE-4055-B9CE-C557C9113775}" type="presOf" srcId="{1D3102E7-8A70-4D63-990C-0A69F813AEB7}" destId="{F6763CCB-D68A-46FA-9FE2-5C11A4A90D18}" srcOrd="0" destOrd="0" presId="urn:microsoft.com/office/officeart/2009/3/layout/IncreasingArrowsProcess"/>
    <dgm:cxn modelId="{F7F0D7C3-85FE-4D93-B65B-52C7E4BFA310}" type="presOf" srcId="{7B6EF28D-BE38-45FA-8374-8F6BD18E21C2}" destId="{8F94E7FB-89CE-4025-A2B8-6A7256C16ECF}" srcOrd="0" destOrd="0" presId="urn:microsoft.com/office/officeart/2009/3/layout/IncreasingArrowsProcess"/>
    <dgm:cxn modelId="{A9A8F8F0-14D5-423C-8333-56EADF85F06E}" type="presOf" srcId="{15EB0A01-F80C-4857-97D7-B1BDC8C80867}" destId="{F36B7E81-165F-41C5-874A-E33032DF6E71}" srcOrd="0" destOrd="0" presId="urn:microsoft.com/office/officeart/2009/3/layout/IncreasingArrowsProcess"/>
    <dgm:cxn modelId="{0F47ABFC-F2E7-4FFC-9638-FAF03BD922BE}" type="presOf" srcId="{E5E8CE95-CC33-44D8-A24D-7A82D78E9F4C}" destId="{313D186A-5407-44F6-A3C2-1AE0616E0C07}" srcOrd="0" destOrd="0" presId="urn:microsoft.com/office/officeart/2009/3/layout/IncreasingArrowsProcess"/>
    <dgm:cxn modelId="{815F01FF-A307-41C8-9C1A-AE439DA94B15}" srcId="{1D3102E7-8A70-4D63-990C-0A69F813AEB7}" destId="{15EB0A01-F80C-4857-97D7-B1BDC8C80867}" srcOrd="0" destOrd="0" parTransId="{42D2DE14-CA27-4540-B775-5BDB3E22CFDF}" sibTransId="{0B41A85A-0AEF-49D2-86BE-5227BA5EDF68}"/>
    <dgm:cxn modelId="{E01D7B75-F146-4740-8C5B-F28BB58A2692}" type="presParOf" srcId="{8F94E7FB-89CE-4025-A2B8-6A7256C16ECF}" destId="{F6763CCB-D68A-46FA-9FE2-5C11A4A90D18}" srcOrd="0" destOrd="0" presId="urn:microsoft.com/office/officeart/2009/3/layout/IncreasingArrowsProcess"/>
    <dgm:cxn modelId="{90E31885-66C5-4E7A-9E3A-31E53B4BEF27}" type="presParOf" srcId="{8F94E7FB-89CE-4025-A2B8-6A7256C16ECF}" destId="{F36B7E81-165F-41C5-874A-E33032DF6E71}" srcOrd="1" destOrd="0" presId="urn:microsoft.com/office/officeart/2009/3/layout/IncreasingArrowsProcess"/>
    <dgm:cxn modelId="{A3069A13-9548-42FC-9702-26E5D983E940}" type="presParOf" srcId="{8F94E7FB-89CE-4025-A2B8-6A7256C16ECF}" destId="{313D186A-5407-44F6-A3C2-1AE0616E0C07}" srcOrd="2" destOrd="0" presId="urn:microsoft.com/office/officeart/2009/3/layout/IncreasingArrowsProcess"/>
    <dgm:cxn modelId="{258226BF-8D04-4CD9-B818-82718C8535EF}" type="presParOf" srcId="{8F94E7FB-89CE-4025-A2B8-6A7256C16ECF}" destId="{AC25FE64-84B8-493A-BDA6-A802E313C091}" srcOrd="3" destOrd="0" presId="urn:microsoft.com/office/officeart/2009/3/layout/IncreasingArrowsProcess"/>
    <dgm:cxn modelId="{5264D368-8004-454E-85A1-56DD11822115}" type="presParOf" srcId="{8F94E7FB-89CE-4025-A2B8-6A7256C16ECF}" destId="{380BF547-447D-4595-999F-CD3D1570E3A6}" srcOrd="4" destOrd="0" presId="urn:microsoft.com/office/officeart/2009/3/layout/IncreasingArrowsProcess"/>
    <dgm:cxn modelId="{3F528D9E-65F0-495B-A0CC-F6F17AC4FFE1}" type="presParOf" srcId="{8F94E7FB-89CE-4025-A2B8-6A7256C16ECF}" destId="{36854BCA-2633-4903-B487-30FA271DA1A1}"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63CCB-D68A-46FA-9FE2-5C11A4A90D18}">
      <dsp:nvSpPr>
        <dsp:cNvPr id="0" name=""/>
        <dsp:cNvSpPr/>
      </dsp:nvSpPr>
      <dsp:spPr>
        <a:xfrm>
          <a:off x="-88432" y="871000"/>
          <a:ext cx="8226181" cy="1198045"/>
        </a:xfrm>
        <a:prstGeom prst="rightArrow">
          <a:avLst>
            <a:gd name="adj1" fmla="val 50000"/>
            <a:gd name="adj2" fmla="val 50000"/>
          </a:avLst>
        </a:prstGeom>
        <a:solidFill>
          <a:srgbClr val="D825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190" numCol="1" spcCol="1270" anchor="ctr" anchorCtr="0">
          <a:noAutofit/>
        </a:bodyPr>
        <a:lstStyle/>
        <a:p>
          <a:pPr marL="0" lvl="0" indent="0" algn="l" defTabSz="1066800">
            <a:lnSpc>
              <a:spcPct val="90000"/>
            </a:lnSpc>
            <a:spcBef>
              <a:spcPct val="0"/>
            </a:spcBef>
            <a:spcAft>
              <a:spcPct val="35000"/>
            </a:spcAft>
            <a:buNone/>
          </a:pPr>
          <a:r>
            <a:rPr lang="nl-NL" sz="2400" kern="1200" dirty="0"/>
            <a:t>Leidraad</a:t>
          </a:r>
        </a:p>
      </dsp:txBody>
      <dsp:txXfrm>
        <a:off x="-88432" y="1170511"/>
        <a:ext cx="7926670" cy="599023"/>
      </dsp:txXfrm>
    </dsp:sp>
    <dsp:sp modelId="{F36B7E81-165F-41C5-874A-E33032DF6E71}">
      <dsp:nvSpPr>
        <dsp:cNvPr id="0" name=""/>
        <dsp:cNvSpPr/>
      </dsp:nvSpPr>
      <dsp:spPr>
        <a:xfrm>
          <a:off x="-88432" y="1807206"/>
          <a:ext cx="2533663" cy="2307876"/>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b="1" kern="1200" dirty="0">
              <a:solidFill>
                <a:srgbClr val="D82580"/>
              </a:solidFill>
            </a:rPr>
            <a:t>Proces</a:t>
          </a:r>
          <a:endParaRPr lang="nl-NL" sz="1700" b="1" kern="1200" dirty="0">
            <a:solidFill>
              <a:srgbClr val="D82580"/>
            </a:solidFill>
          </a:endParaRPr>
        </a:p>
      </dsp:txBody>
      <dsp:txXfrm>
        <a:off x="-88432" y="1807206"/>
        <a:ext cx="2533663" cy="2307876"/>
      </dsp:txXfrm>
    </dsp:sp>
    <dsp:sp modelId="{313D186A-5407-44F6-A3C2-1AE0616E0C07}">
      <dsp:nvSpPr>
        <dsp:cNvPr id="0" name=""/>
        <dsp:cNvSpPr/>
      </dsp:nvSpPr>
      <dsp:spPr>
        <a:xfrm>
          <a:off x="2311571" y="1282688"/>
          <a:ext cx="5959837" cy="1198045"/>
        </a:xfrm>
        <a:prstGeom prst="rightArrow">
          <a:avLst>
            <a:gd name="adj1" fmla="val 50000"/>
            <a:gd name="adj2" fmla="val 50000"/>
          </a:avLst>
        </a:prstGeom>
        <a:solidFill>
          <a:srgbClr val="D4310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190" numCol="1" spcCol="1270" anchor="ctr" anchorCtr="0">
          <a:noAutofit/>
        </a:bodyPr>
        <a:lstStyle/>
        <a:p>
          <a:pPr marL="0" lvl="0" indent="0" algn="l" defTabSz="1066800">
            <a:lnSpc>
              <a:spcPct val="90000"/>
            </a:lnSpc>
            <a:spcBef>
              <a:spcPct val="0"/>
            </a:spcBef>
            <a:spcAft>
              <a:spcPct val="35000"/>
            </a:spcAft>
            <a:buNone/>
          </a:pPr>
          <a:r>
            <a:rPr lang="nl-NL" sz="2400" kern="1200" dirty="0"/>
            <a:t>Handreiking</a:t>
          </a:r>
        </a:p>
      </dsp:txBody>
      <dsp:txXfrm>
        <a:off x="2311571" y="1582199"/>
        <a:ext cx="5660326" cy="599023"/>
      </dsp:txXfrm>
    </dsp:sp>
    <dsp:sp modelId="{AC25FE64-84B8-493A-BDA6-A802E313C091}">
      <dsp:nvSpPr>
        <dsp:cNvPr id="0" name=""/>
        <dsp:cNvSpPr/>
      </dsp:nvSpPr>
      <dsp:spPr>
        <a:xfrm>
          <a:off x="2336233" y="2206554"/>
          <a:ext cx="2751660" cy="2307876"/>
        </a:xfrm>
        <a:prstGeom prst="rect">
          <a:avLst/>
        </a:prstGeom>
        <a:solidFill>
          <a:schemeClr val="lt1">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b="1" kern="1200" dirty="0">
              <a:solidFill>
                <a:srgbClr val="D60000"/>
              </a:solidFill>
            </a:rPr>
            <a:t>Inhoud</a:t>
          </a:r>
          <a:endParaRPr lang="nl-NL" sz="1700" b="1" kern="1200" dirty="0">
            <a:solidFill>
              <a:srgbClr val="D60000"/>
            </a:solidFill>
          </a:endParaRPr>
        </a:p>
      </dsp:txBody>
      <dsp:txXfrm>
        <a:off x="2336233" y="2206554"/>
        <a:ext cx="2751660" cy="2307876"/>
      </dsp:txXfrm>
    </dsp:sp>
    <dsp:sp modelId="{380BF547-447D-4595-999F-CD3D1570E3A6}">
      <dsp:nvSpPr>
        <dsp:cNvPr id="0" name=""/>
        <dsp:cNvSpPr/>
      </dsp:nvSpPr>
      <dsp:spPr>
        <a:xfrm>
          <a:off x="4802031" y="1682037"/>
          <a:ext cx="3512581" cy="1198045"/>
        </a:xfrm>
        <a:prstGeom prst="rightArrow">
          <a:avLst>
            <a:gd name="adj1" fmla="val 50000"/>
            <a:gd name="adj2" fmla="val 50000"/>
          </a:avLst>
        </a:prstGeom>
        <a:solidFill>
          <a:srgbClr val="84014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254000" bIns="190190" numCol="1" spcCol="1270" anchor="ctr" anchorCtr="0">
          <a:noAutofit/>
        </a:bodyPr>
        <a:lstStyle/>
        <a:p>
          <a:pPr marL="0" lvl="0" indent="0" algn="l" defTabSz="1066800">
            <a:lnSpc>
              <a:spcPct val="90000"/>
            </a:lnSpc>
            <a:spcBef>
              <a:spcPct val="0"/>
            </a:spcBef>
            <a:spcAft>
              <a:spcPct val="35000"/>
            </a:spcAft>
            <a:buNone/>
          </a:pPr>
          <a:r>
            <a:rPr lang="nl-NL" sz="2400" kern="1200" dirty="0" err="1"/>
            <a:t>Leerlingdossier</a:t>
          </a:r>
          <a:endParaRPr lang="nl-NL" sz="2400" kern="1200" dirty="0"/>
        </a:p>
      </dsp:txBody>
      <dsp:txXfrm>
        <a:off x="4802031" y="1981548"/>
        <a:ext cx="3213070" cy="599023"/>
      </dsp:txXfrm>
    </dsp:sp>
    <dsp:sp modelId="{36854BCA-2633-4903-B487-30FA271DA1A1}">
      <dsp:nvSpPr>
        <dsp:cNvPr id="0" name=""/>
        <dsp:cNvSpPr/>
      </dsp:nvSpPr>
      <dsp:spPr>
        <a:xfrm>
          <a:off x="4826710" y="2605903"/>
          <a:ext cx="2838032" cy="2274100"/>
        </a:xfrm>
        <a:prstGeom prst="rect">
          <a:avLst/>
        </a:prstGeom>
        <a:solidFill>
          <a:schemeClr val="lt1">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nl-NL" sz="2800" b="1" kern="1200" dirty="0">
              <a:solidFill>
                <a:srgbClr val="84014F"/>
              </a:solidFill>
            </a:rPr>
            <a:t>Weergave</a:t>
          </a:r>
          <a:endParaRPr lang="nl-NL" sz="1700" b="1" kern="1200" dirty="0">
            <a:solidFill>
              <a:srgbClr val="84014F"/>
            </a:solidFill>
          </a:endParaRPr>
        </a:p>
      </dsp:txBody>
      <dsp:txXfrm>
        <a:off x="4826710" y="2605903"/>
        <a:ext cx="2838032" cy="2274100"/>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2755"/>
          </a:xfrm>
          <a:prstGeom prst="rect">
            <a:avLst/>
          </a:prstGeom>
        </p:spPr>
        <p:txBody>
          <a:bodyPr vert="horz" lIns="96661" tIns="48331" rIns="96661" bIns="48331" rtlCol="0"/>
          <a:lstStyle>
            <a:lvl1pPr algn="l">
              <a:defRPr sz="1300"/>
            </a:lvl1pPr>
          </a:lstStyle>
          <a:p>
            <a:endParaRPr lang="nl-NL"/>
          </a:p>
        </p:txBody>
      </p:sp>
      <p:sp>
        <p:nvSpPr>
          <p:cNvPr id="3" name="Tijdelijke aanduiding voor datum 2"/>
          <p:cNvSpPr>
            <a:spLocks noGrp="1"/>
          </p:cNvSpPr>
          <p:nvPr>
            <p:ph type="dt" idx="1"/>
          </p:nvPr>
        </p:nvSpPr>
        <p:spPr>
          <a:xfrm>
            <a:off x="3901698" y="0"/>
            <a:ext cx="2984871" cy="502755"/>
          </a:xfrm>
          <a:prstGeom prst="rect">
            <a:avLst/>
          </a:prstGeom>
        </p:spPr>
        <p:txBody>
          <a:bodyPr vert="horz" lIns="96661" tIns="48331" rIns="96661" bIns="48331" rtlCol="0"/>
          <a:lstStyle>
            <a:lvl1pPr algn="r">
              <a:defRPr sz="1300"/>
            </a:lvl1pPr>
          </a:lstStyle>
          <a:p>
            <a:fld id="{C02870B7-1AA0-4C6F-A6B0-2A8410BADBF3}" type="datetimeFigureOut">
              <a:rPr lang="nl-NL" smtClean="0"/>
              <a:t>13-2-2019</a:t>
            </a:fld>
            <a:endParaRPr lang="nl-NL"/>
          </a:p>
        </p:txBody>
      </p:sp>
      <p:sp>
        <p:nvSpPr>
          <p:cNvPr id="4" name="Tijdelijke aanduiding voor dia-afbeelding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61" tIns="48331" rIns="96661" bIns="48331" rtlCol="0" anchor="ctr"/>
          <a:lstStyle/>
          <a:p>
            <a:endParaRPr lang="nl-NL"/>
          </a:p>
        </p:txBody>
      </p:sp>
      <p:sp>
        <p:nvSpPr>
          <p:cNvPr id="5" name="Tijdelijke aanduiding voor notities 4"/>
          <p:cNvSpPr>
            <a:spLocks noGrp="1"/>
          </p:cNvSpPr>
          <p:nvPr>
            <p:ph type="body" sz="quarter" idx="3"/>
          </p:nvPr>
        </p:nvSpPr>
        <p:spPr>
          <a:xfrm>
            <a:off x="688817" y="4822269"/>
            <a:ext cx="5510530" cy="3945494"/>
          </a:xfrm>
          <a:prstGeom prst="rect">
            <a:avLst/>
          </a:prstGeom>
        </p:spPr>
        <p:txBody>
          <a:bodyPr vert="horz" lIns="96661" tIns="48331" rIns="96661" bIns="48331"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17546"/>
            <a:ext cx="2984871" cy="502754"/>
          </a:xfrm>
          <a:prstGeom prst="rect">
            <a:avLst/>
          </a:prstGeom>
        </p:spPr>
        <p:txBody>
          <a:bodyPr vert="horz" lIns="96661" tIns="48331" rIns="96661" bIns="48331"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1698" y="9517546"/>
            <a:ext cx="2984871" cy="502754"/>
          </a:xfrm>
          <a:prstGeom prst="rect">
            <a:avLst/>
          </a:prstGeom>
        </p:spPr>
        <p:txBody>
          <a:bodyPr vert="horz" lIns="96661" tIns="48331" rIns="96661" bIns="48331" rtlCol="0" anchor="b"/>
          <a:lstStyle>
            <a:lvl1pPr algn="r">
              <a:defRPr sz="1300"/>
            </a:lvl1pPr>
          </a:lstStyle>
          <a:p>
            <a:fld id="{340D46B9-6CC0-4921-B7FD-3DF5F2208F18}" type="slidenum">
              <a:rPr lang="nl-NL" smtClean="0"/>
              <a:t>‹nr.›</a:t>
            </a:fld>
            <a:endParaRPr lang="nl-NL"/>
          </a:p>
        </p:txBody>
      </p:sp>
    </p:spTree>
    <p:extLst>
      <p:ext uri="{BB962C8B-B14F-4D97-AF65-F5344CB8AC3E}">
        <p14:creationId xmlns:p14="http://schemas.microsoft.com/office/powerpoint/2010/main" val="1563597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40D46B9-6CC0-4921-B7FD-3DF5F2208F18}" type="slidenum">
              <a:rPr lang="nl-NL" smtClean="0"/>
              <a:t>1</a:t>
            </a:fld>
            <a:endParaRPr lang="nl-NL"/>
          </a:p>
        </p:txBody>
      </p:sp>
    </p:spTree>
    <p:extLst>
      <p:ext uri="{BB962C8B-B14F-4D97-AF65-F5344CB8AC3E}">
        <p14:creationId xmlns:p14="http://schemas.microsoft.com/office/powerpoint/2010/main" val="104150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40D46B9-6CC0-4921-B7FD-3DF5F2208F18}" type="slidenum">
              <a:rPr lang="nl-NL" smtClean="0"/>
              <a:t>2</a:t>
            </a:fld>
            <a:endParaRPr lang="nl-NL"/>
          </a:p>
        </p:txBody>
      </p:sp>
    </p:spTree>
    <p:extLst>
      <p:ext uri="{BB962C8B-B14F-4D97-AF65-F5344CB8AC3E}">
        <p14:creationId xmlns:p14="http://schemas.microsoft.com/office/powerpoint/2010/main" val="3632492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Voorblad Presentatie">
    <p:spTree>
      <p:nvGrpSpPr>
        <p:cNvPr id="1" name=""/>
        <p:cNvGrpSpPr/>
        <p:nvPr/>
      </p:nvGrpSpPr>
      <p:grpSpPr>
        <a:xfrm>
          <a:off x="0" y="0"/>
          <a:ext cx="0" cy="0"/>
          <a:chOff x="0" y="0"/>
          <a:chExt cx="0" cy="0"/>
        </a:xfrm>
      </p:grpSpPr>
      <p:sp>
        <p:nvSpPr>
          <p:cNvPr id="3" name="Ondertitel 2"/>
          <p:cNvSpPr>
            <a:spLocks noGrp="1"/>
          </p:cNvSpPr>
          <p:nvPr>
            <p:ph type="subTitle" idx="1" hasCustomPrompt="1"/>
          </p:nvPr>
        </p:nvSpPr>
        <p:spPr>
          <a:xfrm>
            <a:off x="4236967" y="4208931"/>
            <a:ext cx="4112911" cy="1655762"/>
          </a:xfrm>
          <a:prstGeom prst="rect">
            <a:avLst/>
          </a:prstGeom>
        </p:spPr>
        <p:txBody>
          <a:bodyPr>
            <a:normAutofit/>
          </a:bodyPr>
          <a:lstStyle>
            <a:lvl1pPr marL="0" indent="0" algn="l">
              <a:buNone/>
              <a:defRPr sz="1600" baseline="0">
                <a:solidFill>
                  <a:srgbClr val="84004F"/>
                </a:solidFill>
                <a:latin typeface="Arial"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nl-NL" dirty="0"/>
              <a:t>Type hier de maker van de presentatie</a:t>
            </a:r>
          </a:p>
        </p:txBody>
      </p:sp>
      <p:pic>
        <p:nvPicPr>
          <p:cNvPr id="4" name="Afbeelding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32106"/>
            <a:ext cx="7444154" cy="1202201"/>
          </a:xfrm>
          <a:prstGeom prst="rect">
            <a:avLst/>
          </a:prstGeom>
        </p:spPr>
      </p:pic>
    </p:spTree>
    <p:extLst>
      <p:ext uri="{BB962C8B-B14F-4D97-AF65-F5344CB8AC3E}">
        <p14:creationId xmlns:p14="http://schemas.microsoft.com/office/powerpoint/2010/main" val="36470071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72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presentatie dia tite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8888" y="2097088"/>
            <a:ext cx="7334102" cy="713019"/>
          </a:xfrm>
          <a:prstGeom prst="rect">
            <a:avLst/>
          </a:prstGeom>
        </p:spPr>
        <p:txBody>
          <a:bodyPr lIns="0" anchor="t" anchorCtr="0">
            <a:noAutofit/>
          </a:bodyPr>
          <a:lstStyle>
            <a:lvl1pPr algn="l" fontAlgn="ctr">
              <a:lnSpc>
                <a:spcPts val="3600"/>
              </a:lnSpc>
              <a:defRPr sz="2800" b="1" i="0" baseline="0">
                <a:solidFill>
                  <a:srgbClr val="D4310F"/>
                </a:solidFill>
                <a:latin typeface="arial" charset="0"/>
              </a:defRPr>
            </a:lvl1pPr>
          </a:lstStyle>
          <a:p>
            <a:r>
              <a:rPr lang="nl-NL" dirty="0"/>
              <a:t>Type hier titel van de presentatie</a:t>
            </a:r>
            <a:endParaRPr lang="en-US" dirty="0"/>
          </a:p>
        </p:txBody>
      </p:sp>
      <p:sp>
        <p:nvSpPr>
          <p:cNvPr id="3" name="Subtitle 2"/>
          <p:cNvSpPr>
            <a:spLocks noGrp="1"/>
          </p:cNvSpPr>
          <p:nvPr>
            <p:ph type="subTitle" idx="1" hasCustomPrompt="1"/>
          </p:nvPr>
        </p:nvSpPr>
        <p:spPr>
          <a:xfrm>
            <a:off x="1258888" y="2810107"/>
            <a:ext cx="7334102" cy="1655762"/>
          </a:xfrm>
          <a:prstGeom prst="rect">
            <a:avLst/>
          </a:prstGeom>
        </p:spPr>
        <p:txBody>
          <a:bodyPr lIns="0">
            <a:normAutofit/>
          </a:bodyPr>
          <a:lstStyle>
            <a:lvl1pPr marL="0" indent="0" algn="l">
              <a:lnSpc>
                <a:spcPts val="2800"/>
              </a:lnSpc>
              <a:buNone/>
              <a:defRPr sz="2200" baseline="0">
                <a:solidFill>
                  <a:srgbClr val="84004F"/>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ondertitel van de presentatie</a:t>
            </a:r>
            <a:endParaRPr lang="en-US"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Tree>
    <p:extLst>
      <p:ext uri="{BB962C8B-B14F-4D97-AF65-F5344CB8AC3E}">
        <p14:creationId xmlns:p14="http://schemas.microsoft.com/office/powerpoint/2010/main" val="1207650301"/>
      </p:ext>
    </p:extLst>
  </p:cSld>
  <p:clrMapOvr>
    <a:masterClrMapping/>
  </p:clrMapOvr>
  <p:extLst mod="1">
    <p:ext uri="{DCECCB84-F9BA-43D5-87BE-67443E8EF086}">
      <p15:sldGuideLst xmlns:p15="http://schemas.microsoft.com/office/powerpoint/2012/main">
        <p15:guide id="1" orient="horz" pos="1321">
          <p15:clr>
            <a:srgbClr val="FBAE40"/>
          </p15:clr>
        </p15:guide>
        <p15:guide id="2" pos="793">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resentatie NKD lee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Tree>
    <p:extLst>
      <p:ext uri="{BB962C8B-B14F-4D97-AF65-F5344CB8AC3E}">
        <p14:creationId xmlns:p14="http://schemas.microsoft.com/office/powerpoint/2010/main" val="765945653"/>
      </p:ext>
    </p:extLst>
  </p:cSld>
  <p:clrMapOvr>
    <a:masterClrMapping/>
  </p:clrMapOvr>
  <p:extLst mod="1">
    <p:ext uri="{DCECCB84-F9BA-43D5-87BE-67443E8EF086}">
      <p15:sldGuideLst xmlns:p15="http://schemas.microsoft.com/office/powerpoint/2012/main">
        <p15:guide id="2" pos="79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4_presentatie dia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8888" y="2097088"/>
            <a:ext cx="7334102" cy="572622"/>
          </a:xfrm>
          <a:prstGeom prst="rect">
            <a:avLst/>
          </a:prstGeom>
        </p:spPr>
        <p:txBody>
          <a:bodyPr lIns="0" anchor="t" anchorCtr="0">
            <a:normAutofit/>
          </a:bodyPr>
          <a:lstStyle>
            <a:lvl1pPr algn="l" fontAlgn="ctr">
              <a:defRPr sz="2200" b="1" i="0" baseline="0">
                <a:solidFill>
                  <a:srgbClr val="D4310F"/>
                </a:solidFill>
                <a:latin typeface="arial" charset="0"/>
              </a:defRPr>
            </a:lvl1pPr>
          </a:lstStyle>
          <a:p>
            <a:r>
              <a:rPr lang="nl-NL" dirty="0"/>
              <a:t>Type hier de koptekst</a:t>
            </a:r>
            <a:endParaRPr lang="en-US" dirty="0"/>
          </a:p>
        </p:txBody>
      </p:sp>
      <p:sp>
        <p:nvSpPr>
          <p:cNvPr id="3" name="Subtitle 2"/>
          <p:cNvSpPr>
            <a:spLocks noGrp="1"/>
          </p:cNvSpPr>
          <p:nvPr>
            <p:ph type="subTitle" idx="1" hasCustomPrompt="1"/>
          </p:nvPr>
        </p:nvSpPr>
        <p:spPr>
          <a:xfrm>
            <a:off x="1258888" y="2669710"/>
            <a:ext cx="7334102" cy="1655762"/>
          </a:xfrm>
          <a:prstGeom prst="rect">
            <a:avLst/>
          </a:prstGeom>
        </p:spPr>
        <p:txBody>
          <a:bodyPr lIns="0">
            <a:normAutofit/>
          </a:bodyPr>
          <a:lstStyle>
            <a:lvl1pPr marL="0" indent="0" algn="l">
              <a:buNone/>
              <a:defRPr sz="1800" baseline="0">
                <a:solidFill>
                  <a:srgbClr val="84004F"/>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de platte tekst</a:t>
            </a:r>
            <a:endParaRPr lang="en-US"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Tree>
    <p:extLst>
      <p:ext uri="{BB962C8B-B14F-4D97-AF65-F5344CB8AC3E}">
        <p14:creationId xmlns:p14="http://schemas.microsoft.com/office/powerpoint/2010/main" val="1661481338"/>
      </p:ext>
    </p:extLst>
  </p:cSld>
  <p:clrMapOvr>
    <a:masterClrMapping/>
  </p:clrMapOvr>
  <p:extLst mod="1">
    <p:ext uri="{DCECCB84-F9BA-43D5-87BE-67443E8EF086}">
      <p15:sldGuideLst xmlns:p15="http://schemas.microsoft.com/office/powerpoint/2012/main">
        <p15:guide id="1" orient="horz" pos="1321">
          <p15:clr>
            <a:srgbClr val="FBAE40"/>
          </p15:clr>
        </p15:guide>
        <p15:guide id="2" pos="79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resentatie dia bullet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8888" y="2097088"/>
            <a:ext cx="7334102" cy="572622"/>
          </a:xfrm>
          <a:prstGeom prst="rect">
            <a:avLst/>
          </a:prstGeom>
        </p:spPr>
        <p:txBody>
          <a:bodyPr lIns="0" anchor="t" anchorCtr="0">
            <a:normAutofit/>
          </a:bodyPr>
          <a:lstStyle>
            <a:lvl1pPr algn="l" fontAlgn="ctr">
              <a:defRPr sz="2200" b="1" i="0" baseline="0">
                <a:solidFill>
                  <a:srgbClr val="D4310F"/>
                </a:solidFill>
                <a:latin typeface="arial" charset="0"/>
              </a:defRPr>
            </a:lvl1pPr>
          </a:lstStyle>
          <a:p>
            <a:r>
              <a:rPr lang="nl-NL" dirty="0"/>
              <a:t>Type hier de koptekst</a:t>
            </a:r>
            <a:endParaRPr lang="en-US"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
        <p:nvSpPr>
          <p:cNvPr id="5" name="Content Placeholder 2"/>
          <p:cNvSpPr>
            <a:spLocks noGrp="1"/>
          </p:cNvSpPr>
          <p:nvPr>
            <p:ph idx="1"/>
          </p:nvPr>
        </p:nvSpPr>
        <p:spPr>
          <a:xfrm>
            <a:off x="1250571" y="3242332"/>
            <a:ext cx="7342419" cy="2159077"/>
          </a:xfrm>
          <a:prstGeom prst="rect">
            <a:avLst/>
          </a:prstGeom>
        </p:spPr>
        <p:txBody>
          <a:bodyPr/>
          <a:lstStyle>
            <a:lvl1pPr>
              <a:buClr>
                <a:srgbClr val="D4310F"/>
              </a:buClr>
              <a:buSzPct val="120000"/>
              <a:defRPr sz="1800" baseline="0">
                <a:solidFill>
                  <a:srgbClr val="84004F"/>
                </a:solidFill>
                <a:latin typeface="Arial     " charset="0"/>
              </a:defRPr>
            </a:lvl1pPr>
            <a:lvl2pPr>
              <a:buClr>
                <a:srgbClr val="D4310F"/>
              </a:buClr>
              <a:buSzPct val="120000"/>
              <a:defRPr sz="1800" baseline="0">
                <a:solidFill>
                  <a:srgbClr val="84004F"/>
                </a:solidFill>
                <a:latin typeface="Arial     " charset="0"/>
              </a:defRPr>
            </a:lvl2pPr>
            <a:lvl3pPr>
              <a:buClr>
                <a:srgbClr val="D4310F"/>
              </a:buClr>
              <a:buSzPct val="120000"/>
              <a:defRPr sz="1800" baseline="0">
                <a:solidFill>
                  <a:srgbClr val="84004F"/>
                </a:solidFill>
                <a:latin typeface="Arial     " charset="0"/>
              </a:defRPr>
            </a:lvl3pPr>
            <a:lvl4pPr>
              <a:buClr>
                <a:srgbClr val="D4310F"/>
              </a:buClr>
              <a:buSzPct val="120000"/>
              <a:defRPr sz="1800" baseline="0">
                <a:solidFill>
                  <a:srgbClr val="84004F"/>
                </a:solidFill>
                <a:latin typeface="Arial     " charset="0"/>
              </a:defRPr>
            </a:lvl4pPr>
            <a:lvl5pPr>
              <a:buClr>
                <a:srgbClr val="D4310F"/>
              </a:buClr>
              <a:buSzPct val="120000"/>
              <a:defRPr sz="1800" baseline="0">
                <a:solidFill>
                  <a:srgbClr val="84004F"/>
                </a:solidFill>
                <a:latin typeface="Arial     "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Subtitle 2"/>
          <p:cNvSpPr>
            <a:spLocks noGrp="1"/>
          </p:cNvSpPr>
          <p:nvPr>
            <p:ph type="subTitle" idx="10" hasCustomPrompt="1"/>
          </p:nvPr>
        </p:nvSpPr>
        <p:spPr>
          <a:xfrm>
            <a:off x="1258888" y="2669710"/>
            <a:ext cx="7334102" cy="504670"/>
          </a:xfrm>
          <a:prstGeom prst="rect">
            <a:avLst/>
          </a:prstGeom>
        </p:spPr>
        <p:txBody>
          <a:bodyPr lIns="0">
            <a:normAutofit/>
          </a:bodyPr>
          <a:lstStyle>
            <a:lvl1pPr marL="0" indent="0" algn="l">
              <a:buNone/>
              <a:defRPr sz="1800" baseline="0">
                <a:solidFill>
                  <a:srgbClr val="84004F"/>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de platte tekst</a:t>
            </a:r>
            <a:endParaRPr lang="en-US" dirty="0"/>
          </a:p>
        </p:txBody>
      </p:sp>
    </p:spTree>
    <p:extLst>
      <p:ext uri="{BB962C8B-B14F-4D97-AF65-F5344CB8AC3E}">
        <p14:creationId xmlns:p14="http://schemas.microsoft.com/office/powerpoint/2010/main" val="268606150"/>
      </p:ext>
    </p:extLst>
  </p:cSld>
  <p:clrMapOvr>
    <a:masterClrMapping/>
  </p:clrMapOvr>
  <p:extLst mod="1">
    <p:ext uri="{DCECCB84-F9BA-43D5-87BE-67443E8EF086}">
      <p15:sldGuideLst xmlns:p15="http://schemas.microsoft.com/office/powerpoint/2012/main">
        <p15:guide id="1" orient="horz" pos="1321">
          <p15:clr>
            <a:srgbClr val="FBAE40"/>
          </p15:clr>
        </p15:guide>
        <p15:guide id="2" pos="79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resentatie dia bullets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8888" y="2097088"/>
            <a:ext cx="7334102" cy="572622"/>
          </a:xfrm>
          <a:prstGeom prst="rect">
            <a:avLst/>
          </a:prstGeom>
        </p:spPr>
        <p:txBody>
          <a:bodyPr lIns="0" anchor="t" anchorCtr="0">
            <a:normAutofit/>
          </a:bodyPr>
          <a:lstStyle>
            <a:lvl1pPr algn="l" fontAlgn="ctr">
              <a:defRPr sz="2200" b="1" i="0" baseline="0">
                <a:solidFill>
                  <a:srgbClr val="D4310F"/>
                </a:solidFill>
                <a:latin typeface="arial" charset="0"/>
              </a:defRPr>
            </a:lvl1pPr>
          </a:lstStyle>
          <a:p>
            <a:r>
              <a:rPr lang="nl-NL" dirty="0"/>
              <a:t>Type hier de koptekst</a:t>
            </a:r>
            <a:endParaRPr lang="en-US"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
        <p:nvSpPr>
          <p:cNvPr id="5" name="Content Placeholder 2"/>
          <p:cNvSpPr>
            <a:spLocks noGrp="1"/>
          </p:cNvSpPr>
          <p:nvPr>
            <p:ph idx="1" hasCustomPrompt="1"/>
          </p:nvPr>
        </p:nvSpPr>
        <p:spPr>
          <a:xfrm>
            <a:off x="1250572" y="3242332"/>
            <a:ext cx="3700569" cy="2972614"/>
          </a:xfrm>
          <a:prstGeom prst="rect">
            <a:avLst/>
          </a:prstGeom>
        </p:spPr>
        <p:txBody>
          <a:bodyPr/>
          <a:lstStyle>
            <a:lvl1pPr>
              <a:buClr>
                <a:srgbClr val="D4310F"/>
              </a:buClr>
              <a:buSzPct val="120000"/>
              <a:defRPr sz="1800" baseline="0">
                <a:solidFill>
                  <a:srgbClr val="84004F"/>
                </a:solidFill>
                <a:latin typeface="Arial     " charset="0"/>
              </a:defRPr>
            </a:lvl1pPr>
            <a:lvl2pPr>
              <a:buClr>
                <a:srgbClr val="D4310F"/>
              </a:buClr>
              <a:buSzPct val="120000"/>
              <a:defRPr sz="1800" baseline="0">
                <a:solidFill>
                  <a:srgbClr val="84004F"/>
                </a:solidFill>
                <a:latin typeface="Arial     " charset="0"/>
              </a:defRPr>
            </a:lvl2pPr>
            <a:lvl3pPr>
              <a:buClr>
                <a:srgbClr val="D4310F"/>
              </a:buClr>
              <a:buSzPct val="120000"/>
              <a:defRPr sz="1800" baseline="0">
                <a:solidFill>
                  <a:srgbClr val="84004F"/>
                </a:solidFill>
                <a:latin typeface="Arial     " charset="0"/>
              </a:defRPr>
            </a:lvl3pPr>
            <a:lvl4pPr>
              <a:buClr>
                <a:srgbClr val="D4310F"/>
              </a:buClr>
              <a:buSzPct val="120000"/>
              <a:defRPr sz="1800" baseline="0">
                <a:solidFill>
                  <a:srgbClr val="84004F"/>
                </a:solidFill>
                <a:latin typeface="Arial     " charset="0"/>
              </a:defRPr>
            </a:lvl4pPr>
            <a:lvl5pPr>
              <a:buClr>
                <a:srgbClr val="D4310F"/>
              </a:buClr>
              <a:buSzPct val="120000"/>
              <a:defRPr sz="1800" baseline="0">
                <a:solidFill>
                  <a:srgbClr val="84004F"/>
                </a:solidFill>
                <a:latin typeface="Arial     " charset="0"/>
              </a:defRPr>
            </a:lvl5pPr>
          </a:lstStyle>
          <a:p>
            <a:pPr lvl="0"/>
            <a:r>
              <a:rPr lang="nl-NL" dirty="0"/>
              <a:t>Klik om de tekststijl van het </a:t>
            </a:r>
            <a:br>
              <a:rPr lang="nl-NL" dirty="0"/>
            </a:br>
            <a:r>
              <a:rPr lang="nl-NL" dirty="0"/>
              <a:t>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6" name="Subtitle 2"/>
          <p:cNvSpPr>
            <a:spLocks noGrp="1"/>
          </p:cNvSpPr>
          <p:nvPr>
            <p:ph type="subTitle" idx="10" hasCustomPrompt="1"/>
          </p:nvPr>
        </p:nvSpPr>
        <p:spPr>
          <a:xfrm>
            <a:off x="1258888" y="2669710"/>
            <a:ext cx="7334102" cy="504670"/>
          </a:xfrm>
          <a:prstGeom prst="rect">
            <a:avLst/>
          </a:prstGeom>
        </p:spPr>
        <p:txBody>
          <a:bodyPr lIns="0">
            <a:normAutofit/>
          </a:bodyPr>
          <a:lstStyle>
            <a:lvl1pPr marL="0" indent="0" algn="l">
              <a:buNone/>
              <a:defRPr sz="1800" baseline="0">
                <a:solidFill>
                  <a:srgbClr val="84004F"/>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de platte tekst</a:t>
            </a:r>
            <a:endParaRPr lang="en-US" dirty="0"/>
          </a:p>
        </p:txBody>
      </p:sp>
      <p:sp>
        <p:nvSpPr>
          <p:cNvPr id="10" name="Content Placeholder 2"/>
          <p:cNvSpPr>
            <a:spLocks noGrp="1"/>
          </p:cNvSpPr>
          <p:nvPr>
            <p:ph idx="12" hasCustomPrompt="1"/>
          </p:nvPr>
        </p:nvSpPr>
        <p:spPr>
          <a:xfrm>
            <a:off x="5136772" y="3242332"/>
            <a:ext cx="3456218" cy="2972614"/>
          </a:xfrm>
          <a:prstGeom prst="rect">
            <a:avLst/>
          </a:prstGeom>
        </p:spPr>
        <p:txBody>
          <a:bodyPr/>
          <a:lstStyle>
            <a:lvl1pPr>
              <a:buClr>
                <a:srgbClr val="D4310F"/>
              </a:buClr>
              <a:buSzPct val="120000"/>
              <a:defRPr sz="1800" baseline="0">
                <a:solidFill>
                  <a:srgbClr val="84004F"/>
                </a:solidFill>
                <a:latin typeface="Arial     " charset="0"/>
              </a:defRPr>
            </a:lvl1pPr>
            <a:lvl2pPr>
              <a:buClr>
                <a:srgbClr val="D4310F"/>
              </a:buClr>
              <a:buSzPct val="120000"/>
              <a:defRPr sz="1800" baseline="0">
                <a:solidFill>
                  <a:srgbClr val="84004F"/>
                </a:solidFill>
                <a:latin typeface="Arial     " charset="0"/>
              </a:defRPr>
            </a:lvl2pPr>
            <a:lvl3pPr>
              <a:buClr>
                <a:srgbClr val="D4310F"/>
              </a:buClr>
              <a:buSzPct val="120000"/>
              <a:defRPr sz="1800" baseline="0">
                <a:solidFill>
                  <a:srgbClr val="84004F"/>
                </a:solidFill>
                <a:latin typeface="Arial     " charset="0"/>
              </a:defRPr>
            </a:lvl3pPr>
            <a:lvl4pPr>
              <a:buClr>
                <a:srgbClr val="D4310F"/>
              </a:buClr>
              <a:buSzPct val="120000"/>
              <a:defRPr sz="1800" baseline="0">
                <a:solidFill>
                  <a:srgbClr val="84004F"/>
                </a:solidFill>
                <a:latin typeface="Arial     " charset="0"/>
              </a:defRPr>
            </a:lvl4pPr>
            <a:lvl5pPr>
              <a:buClr>
                <a:srgbClr val="D4310F"/>
              </a:buClr>
              <a:buSzPct val="120000"/>
              <a:defRPr sz="1800" baseline="0">
                <a:solidFill>
                  <a:srgbClr val="84004F"/>
                </a:solidFill>
                <a:latin typeface="Arial     " charset="0"/>
              </a:defRPr>
            </a:lvl5pPr>
          </a:lstStyle>
          <a:p>
            <a:pPr lvl="0"/>
            <a:r>
              <a:rPr lang="nl-NL" dirty="0"/>
              <a:t>Klik om de tekststijl van het </a:t>
            </a:r>
            <a:br>
              <a:rPr lang="nl-NL" dirty="0"/>
            </a:br>
            <a:r>
              <a:rPr lang="nl-NL" dirty="0"/>
              <a:t>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Tree>
    <p:extLst>
      <p:ext uri="{BB962C8B-B14F-4D97-AF65-F5344CB8AC3E}">
        <p14:creationId xmlns:p14="http://schemas.microsoft.com/office/powerpoint/2010/main" val="848420790"/>
      </p:ext>
    </p:extLst>
  </p:cSld>
  <p:clrMapOvr>
    <a:masterClrMapping/>
  </p:clrMapOvr>
  <p:extLst mod="1">
    <p:ext uri="{DCECCB84-F9BA-43D5-87BE-67443E8EF086}">
      <p15:sldGuideLst xmlns:p15="http://schemas.microsoft.com/office/powerpoint/2012/main">
        <p15:guide id="1" orient="horz" pos="1321">
          <p15:clr>
            <a:srgbClr val="FBAE40"/>
          </p15:clr>
        </p15:guide>
        <p15:guide id="2" pos="79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resentatie NKD 3x illustraties">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346" y="269807"/>
            <a:ext cx="8073644" cy="303784"/>
          </a:xfrm>
          <a:prstGeom prst="rect">
            <a:avLst/>
          </a:prstGeom>
        </p:spPr>
      </p:pic>
      <p:sp>
        <p:nvSpPr>
          <p:cNvPr id="3" name="Tijdelijke aanduiding voor afbeelding 2"/>
          <p:cNvSpPr>
            <a:spLocks noGrp="1"/>
          </p:cNvSpPr>
          <p:nvPr>
            <p:ph type="pic" sz="quarter" idx="10"/>
          </p:nvPr>
        </p:nvSpPr>
        <p:spPr>
          <a:xfrm>
            <a:off x="1258888" y="3818094"/>
            <a:ext cx="2160000" cy="2160000"/>
          </a:xfrm>
          <a:prstGeom prst="rect">
            <a:avLst/>
          </a:prstGeom>
          <a:ln w="12700">
            <a:solidFill>
              <a:srgbClr val="84004F"/>
            </a:solidFill>
          </a:ln>
        </p:spPr>
        <p:txBody>
          <a:bodyPr lIns="0" tIns="0" rIns="0" bIns="0" anchor="ctr" anchorCtr="0"/>
          <a:lstStyle>
            <a:lvl1pPr algn="ctr">
              <a:defRPr/>
            </a:lvl1pPr>
          </a:lstStyle>
          <a:p>
            <a:r>
              <a:rPr lang="nl-NL"/>
              <a:t>Klik op het pictogram als u een afbeelding wilt toevoegen</a:t>
            </a:r>
            <a:endParaRPr lang="nl-NL" dirty="0"/>
          </a:p>
        </p:txBody>
      </p:sp>
      <p:sp>
        <p:nvSpPr>
          <p:cNvPr id="14" name="Tijdelijke aanduiding voor afbeelding 2"/>
          <p:cNvSpPr>
            <a:spLocks noGrp="1"/>
          </p:cNvSpPr>
          <p:nvPr>
            <p:ph type="pic" sz="quarter" idx="11"/>
          </p:nvPr>
        </p:nvSpPr>
        <p:spPr>
          <a:xfrm>
            <a:off x="3851569" y="3818094"/>
            <a:ext cx="2160000" cy="2160000"/>
          </a:xfrm>
          <a:prstGeom prst="rect">
            <a:avLst/>
          </a:prstGeom>
          <a:ln w="12700">
            <a:solidFill>
              <a:srgbClr val="84004F"/>
            </a:solidFill>
          </a:ln>
        </p:spPr>
        <p:txBody>
          <a:bodyPr lIns="0" tIns="0" rIns="0" bIns="0" anchor="ctr" anchorCtr="0"/>
          <a:lstStyle>
            <a:lvl1pPr algn="ctr">
              <a:defRPr/>
            </a:lvl1pPr>
          </a:lstStyle>
          <a:p>
            <a:r>
              <a:rPr lang="nl-NL"/>
              <a:t>Klik op het pictogram als u een afbeelding wilt toevoegen</a:t>
            </a:r>
            <a:endParaRPr lang="nl-NL" dirty="0"/>
          </a:p>
        </p:txBody>
      </p:sp>
      <p:sp>
        <p:nvSpPr>
          <p:cNvPr id="15" name="Tijdelijke aanduiding voor afbeelding 2"/>
          <p:cNvSpPr>
            <a:spLocks noGrp="1"/>
          </p:cNvSpPr>
          <p:nvPr>
            <p:ph type="pic" sz="quarter" idx="12"/>
          </p:nvPr>
        </p:nvSpPr>
        <p:spPr>
          <a:xfrm>
            <a:off x="6444250" y="3818094"/>
            <a:ext cx="2160000" cy="2160000"/>
          </a:xfrm>
          <a:prstGeom prst="rect">
            <a:avLst/>
          </a:prstGeom>
          <a:ln w="12700">
            <a:solidFill>
              <a:srgbClr val="84004F"/>
            </a:solidFill>
          </a:ln>
        </p:spPr>
        <p:txBody>
          <a:bodyPr lIns="0" tIns="0" rIns="0" bIns="0" anchor="ctr" anchorCtr="0"/>
          <a:lstStyle>
            <a:lvl1pPr algn="ctr">
              <a:defRPr/>
            </a:lvl1pPr>
          </a:lstStyle>
          <a:p>
            <a:r>
              <a:rPr lang="nl-NL"/>
              <a:t>Klik op het pictogram als u een afbeelding wilt toevoegen</a:t>
            </a:r>
            <a:endParaRPr lang="nl-NL" dirty="0"/>
          </a:p>
        </p:txBody>
      </p:sp>
      <p:sp>
        <p:nvSpPr>
          <p:cNvPr id="16" name="Title 1"/>
          <p:cNvSpPr>
            <a:spLocks noGrp="1"/>
          </p:cNvSpPr>
          <p:nvPr>
            <p:ph type="ctrTitle" hasCustomPrompt="1"/>
          </p:nvPr>
        </p:nvSpPr>
        <p:spPr>
          <a:xfrm>
            <a:off x="1258888" y="2097088"/>
            <a:ext cx="7334102" cy="572622"/>
          </a:xfrm>
          <a:prstGeom prst="rect">
            <a:avLst/>
          </a:prstGeom>
        </p:spPr>
        <p:txBody>
          <a:bodyPr lIns="0" anchor="t" anchorCtr="0">
            <a:normAutofit/>
          </a:bodyPr>
          <a:lstStyle>
            <a:lvl1pPr algn="l" fontAlgn="ctr">
              <a:defRPr sz="2200" b="1" i="0" baseline="0">
                <a:solidFill>
                  <a:srgbClr val="D4310F"/>
                </a:solidFill>
                <a:latin typeface="arial" charset="0"/>
              </a:defRPr>
            </a:lvl1pPr>
          </a:lstStyle>
          <a:p>
            <a:r>
              <a:rPr lang="nl-NL" dirty="0"/>
              <a:t>Type hier de koptekst</a:t>
            </a:r>
            <a:endParaRPr lang="en-US" dirty="0"/>
          </a:p>
        </p:txBody>
      </p:sp>
      <p:sp>
        <p:nvSpPr>
          <p:cNvPr id="17" name="Subtitle 2"/>
          <p:cNvSpPr>
            <a:spLocks noGrp="1"/>
          </p:cNvSpPr>
          <p:nvPr>
            <p:ph type="subTitle" idx="1" hasCustomPrompt="1"/>
          </p:nvPr>
        </p:nvSpPr>
        <p:spPr>
          <a:xfrm>
            <a:off x="1258888" y="2669710"/>
            <a:ext cx="7334102" cy="1091968"/>
          </a:xfrm>
          <a:prstGeom prst="rect">
            <a:avLst/>
          </a:prstGeom>
        </p:spPr>
        <p:txBody>
          <a:bodyPr lIns="0">
            <a:normAutofit/>
          </a:bodyPr>
          <a:lstStyle>
            <a:lvl1pPr marL="0" indent="0" algn="l">
              <a:buNone/>
              <a:defRPr sz="1800" baseline="0">
                <a:solidFill>
                  <a:srgbClr val="84004F"/>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Type hier de platte tekst</a:t>
            </a:r>
            <a:endParaRPr lang="en-US" dirty="0"/>
          </a:p>
        </p:txBody>
      </p:sp>
    </p:spTree>
    <p:extLst>
      <p:ext uri="{BB962C8B-B14F-4D97-AF65-F5344CB8AC3E}">
        <p14:creationId xmlns:p14="http://schemas.microsoft.com/office/powerpoint/2010/main" val="1697070799"/>
      </p:ext>
    </p:extLst>
  </p:cSld>
  <p:clrMapOvr>
    <a:masterClrMapping/>
  </p:clrMapOvr>
  <p:extLst mod="1">
    <p:ext uri="{DCECCB84-F9BA-43D5-87BE-67443E8EF086}">
      <p15:sldGuideLst xmlns:p15="http://schemas.microsoft.com/office/powerpoint/2012/main">
        <p15:guide id="2" pos="793">
          <p15:clr>
            <a:srgbClr val="FBAE40"/>
          </p15:clr>
        </p15:guide>
        <p15:guide id="3" pos="542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5463347"/>
      </p:ext>
    </p:extLst>
  </p:cSld>
  <p:clrMap bg1="lt1" tx1="dk1" bg2="lt2" tx2="dk2" accent1="accent1" accent2="accent2" accent3="accent3" accent4="accent4" accent5="accent5" accent6="accent6" hlink="hlink" folHlink="folHlink"/>
  <p:sldLayoutIdLst>
    <p:sldLayoutId id="2147483672" r:id="rId1"/>
    <p:sldLayoutId id="2147483677" r:id="rId2"/>
    <p:sldLayoutId id="2147483661" r:id="rId3"/>
    <p:sldLayoutId id="2147483673" r:id="rId4"/>
    <p:sldLayoutId id="2147483675" r:id="rId5"/>
    <p:sldLayoutId id="2147483676" r:id="rId6"/>
    <p:sldLayoutId id="214748367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589649" y="4208931"/>
            <a:ext cx="6760229" cy="1655762"/>
          </a:xfrm>
        </p:spPr>
        <p:txBody>
          <a:bodyPr>
            <a:normAutofit fontScale="85000" lnSpcReduction="10000"/>
          </a:bodyPr>
          <a:lstStyle/>
          <a:p>
            <a:r>
              <a:rPr lang="nl-NL" sz="2800" dirty="0"/>
              <a:t>Poortwachtersbijeenkomst 5-2-2018</a:t>
            </a:r>
          </a:p>
          <a:p>
            <a:endParaRPr lang="nl-NL" sz="2800" dirty="0"/>
          </a:p>
          <a:p>
            <a:r>
              <a:rPr lang="nl-NL" sz="2800" dirty="0"/>
              <a:t>Herziening documenten </a:t>
            </a:r>
          </a:p>
          <a:p>
            <a:r>
              <a:rPr lang="nl-NL" sz="2800" dirty="0"/>
              <a:t>door Maud van Druenen en Jolanda Roelfsema</a:t>
            </a:r>
          </a:p>
        </p:txBody>
      </p:sp>
    </p:spTree>
    <p:extLst>
      <p:ext uri="{BB962C8B-B14F-4D97-AF65-F5344CB8AC3E}">
        <p14:creationId xmlns:p14="http://schemas.microsoft.com/office/powerpoint/2010/main" val="1992701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pPr marL="285750" indent="-285750">
              <a:buFont typeface="Wingdings" panose="05000000000000000000" pitchFamily="2" charset="2"/>
              <a:buChar char="Ø"/>
            </a:pPr>
            <a:r>
              <a:rPr lang="nl-NL" dirty="0"/>
              <a:t>ON3 = specifiek:</a:t>
            </a:r>
          </a:p>
          <a:p>
            <a:pPr marL="742950" lvl="1" indent="-285750" algn="l">
              <a:buFont typeface="Wingdings" panose="05000000000000000000" pitchFamily="2" charset="2"/>
              <a:buChar char="Ø"/>
            </a:pPr>
            <a:r>
              <a:rPr lang="nl-NL" u="sng" dirty="0"/>
              <a:t>Specifiek</a:t>
            </a:r>
            <a:r>
              <a:rPr lang="nl-NL" dirty="0"/>
              <a:t> houdt in </a:t>
            </a:r>
            <a:r>
              <a:rPr lang="nl-NL" dirty="0" err="1"/>
              <a:t>in</a:t>
            </a:r>
            <a:r>
              <a:rPr lang="nl-NL" dirty="0"/>
              <a:t> dat de gekozen interventie past bij de leerling en diens onderwijsbehoeften en is afgestemd op hiaten in diens  lees- en/of spellingontwikkeling. Om dit helder te krijgen kan een nadere lees- of spellinganalyse nodig zijn. De keuze voor de aanpak is </a:t>
            </a:r>
            <a:r>
              <a:rPr lang="nl-NL" u="sng" dirty="0"/>
              <a:t>individueel afgestemd</a:t>
            </a:r>
            <a:r>
              <a:rPr lang="nl-NL" dirty="0"/>
              <a:t> op grond van hiaten. </a:t>
            </a:r>
          </a:p>
          <a:p>
            <a:pPr marL="742950" lvl="1" indent="-285750" algn="l">
              <a:buFont typeface="Wingdings" panose="05000000000000000000" pitchFamily="2" charset="2"/>
              <a:buChar char="Ø"/>
            </a:pPr>
            <a:r>
              <a:rPr lang="nl-NL" dirty="0"/>
              <a:t>afhankelijk van de onderwijsbehoefte van de leerling, beredeneerd kiezen voor een individuele of groepsgewijze (max. 4 leerlingen) aanpak</a:t>
            </a:r>
          </a:p>
          <a:p>
            <a:pPr marL="742950" lvl="1" indent="-285750" algn="l">
              <a:buFont typeface="Wingdings" panose="05000000000000000000" pitchFamily="2" charset="2"/>
              <a:buChar char="Ø"/>
            </a:pPr>
            <a:r>
              <a:rPr lang="nl-NL" dirty="0"/>
              <a:t>Voorbeelden van SMART-O in box 4</a:t>
            </a:r>
          </a:p>
        </p:txBody>
      </p:sp>
    </p:spTree>
    <p:extLst>
      <p:ext uri="{BB962C8B-B14F-4D97-AF65-F5344CB8AC3E}">
        <p14:creationId xmlns:p14="http://schemas.microsoft.com/office/powerpoint/2010/main" val="392426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62E3C-1FBB-473E-B454-B38E52DF89BB}"/>
              </a:ext>
            </a:extLst>
          </p:cNvPr>
          <p:cNvSpPr>
            <a:spLocks noGrp="1"/>
          </p:cNvSpPr>
          <p:nvPr>
            <p:ph type="ctrTitle"/>
          </p:nvPr>
        </p:nvSpPr>
        <p:spPr>
          <a:xfrm>
            <a:off x="1012874" y="971067"/>
            <a:ext cx="7580116" cy="572622"/>
          </a:xfrm>
        </p:spPr>
        <p:txBody>
          <a:bodyPr>
            <a:normAutofit/>
          </a:bodyPr>
          <a:lstStyle/>
          <a:p>
            <a:r>
              <a:rPr lang="nl-NL" sz="3200" dirty="0"/>
              <a:t>Werkzame componenten:</a:t>
            </a:r>
          </a:p>
        </p:txBody>
      </p:sp>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pPr marL="285750" lvl="0" indent="-285750">
              <a:buFont typeface="Wingdings" panose="05000000000000000000" pitchFamily="2" charset="2"/>
              <a:buChar char="ü"/>
            </a:pPr>
            <a:r>
              <a:rPr lang="nl-NL" b="1" dirty="0"/>
              <a:t>Taakgericht</a:t>
            </a:r>
            <a:endParaRPr lang="nl-NL" dirty="0"/>
          </a:p>
          <a:p>
            <a:pPr marL="285750" lvl="0" indent="-285750">
              <a:buFont typeface="Wingdings" panose="05000000000000000000" pitchFamily="2" charset="2"/>
              <a:buChar char="ü"/>
            </a:pPr>
            <a:r>
              <a:rPr lang="nl-NL" b="1" dirty="0"/>
              <a:t>Systematisch</a:t>
            </a:r>
            <a:endParaRPr lang="nl-NL" dirty="0"/>
          </a:p>
          <a:p>
            <a:pPr marL="285750" lvl="0" indent="-285750">
              <a:buFont typeface="Wingdings" panose="05000000000000000000" pitchFamily="2" charset="2"/>
              <a:buChar char="ü"/>
            </a:pPr>
            <a:r>
              <a:rPr lang="nl-NL" b="1" dirty="0"/>
              <a:t>Expliciet</a:t>
            </a:r>
            <a:endParaRPr lang="nl-NL" dirty="0"/>
          </a:p>
          <a:p>
            <a:pPr marL="285750" lvl="0" indent="-285750">
              <a:buFont typeface="Wingdings" panose="05000000000000000000" pitchFamily="2" charset="2"/>
              <a:buChar char="ü"/>
            </a:pPr>
            <a:r>
              <a:rPr lang="nl-NL" b="1" dirty="0"/>
              <a:t>Herhaling</a:t>
            </a:r>
            <a:endParaRPr lang="nl-NL" dirty="0"/>
          </a:p>
          <a:p>
            <a:pPr marL="285750" lvl="0" indent="-285750">
              <a:buFont typeface="Wingdings" panose="05000000000000000000" pitchFamily="2" charset="2"/>
              <a:buChar char="ü"/>
            </a:pPr>
            <a:r>
              <a:rPr lang="nl-NL" b="1" dirty="0"/>
              <a:t>Fonologisch georiënteerd</a:t>
            </a:r>
            <a:endParaRPr lang="nl-NL" dirty="0"/>
          </a:p>
          <a:p>
            <a:pPr marL="285750" lvl="0" indent="-285750">
              <a:buFont typeface="Wingdings" panose="05000000000000000000" pitchFamily="2" charset="2"/>
              <a:buChar char="ü"/>
            </a:pPr>
            <a:r>
              <a:rPr lang="nl-NL" b="1" dirty="0"/>
              <a:t>Oefenen op (letter/klank), woord-, zins- en tekstniveau</a:t>
            </a:r>
            <a:endParaRPr lang="nl-NL" dirty="0"/>
          </a:p>
          <a:p>
            <a:pPr marL="285750" lvl="0" indent="-285750">
              <a:buFont typeface="Wingdings" panose="05000000000000000000" pitchFamily="2" charset="2"/>
              <a:buChar char="ü"/>
            </a:pPr>
            <a:r>
              <a:rPr lang="nl-NL" b="1" dirty="0"/>
              <a:t>Eerst goed, dan snel (tempoverhoging, blijvend aandacht voor accuratesse)</a:t>
            </a:r>
            <a:endParaRPr lang="nl-NL" dirty="0"/>
          </a:p>
          <a:p>
            <a:pPr marL="285750" lvl="0" indent="-285750">
              <a:buFont typeface="Wingdings" panose="05000000000000000000" pitchFamily="2" charset="2"/>
              <a:buChar char="ü"/>
            </a:pPr>
            <a:r>
              <a:rPr lang="nl-NL" b="1" dirty="0"/>
              <a:t>Aandacht voor woordstructuur</a:t>
            </a:r>
            <a:r>
              <a:rPr lang="nl-NL" dirty="0"/>
              <a:t> </a:t>
            </a:r>
          </a:p>
          <a:p>
            <a:pPr marL="285750" lvl="0" indent="-285750">
              <a:buFont typeface="Wingdings" panose="05000000000000000000" pitchFamily="2" charset="2"/>
              <a:buChar char="ü"/>
            </a:pPr>
            <a:r>
              <a:rPr lang="nl-NL" b="1" dirty="0"/>
              <a:t>Aandacht voor lees- en spellingmotivatie</a:t>
            </a:r>
            <a:r>
              <a:rPr lang="nl-NL" dirty="0"/>
              <a:t> </a:t>
            </a:r>
          </a:p>
          <a:p>
            <a:pPr marL="285750" lvl="0" indent="-285750">
              <a:buFont typeface="Wingdings" panose="05000000000000000000" pitchFamily="2" charset="2"/>
              <a:buChar char="ü"/>
            </a:pPr>
            <a:r>
              <a:rPr lang="nl-NL" b="1" dirty="0"/>
              <a:t>Aandacht voor gerichte feedback, </a:t>
            </a:r>
            <a:r>
              <a:rPr lang="nl-NL" b="1" dirty="0" err="1"/>
              <a:t>feedup</a:t>
            </a:r>
            <a:r>
              <a:rPr lang="nl-NL" b="1" dirty="0"/>
              <a:t>, feed forward</a:t>
            </a:r>
            <a:r>
              <a:rPr lang="nl-NL" dirty="0"/>
              <a:t> </a:t>
            </a:r>
          </a:p>
          <a:p>
            <a:pPr marL="285750" lvl="0" indent="-285750">
              <a:buFont typeface="Wingdings" panose="05000000000000000000" pitchFamily="2" charset="2"/>
              <a:buChar char="ü"/>
            </a:pPr>
            <a:r>
              <a:rPr lang="nl-NL" b="1" dirty="0"/>
              <a:t>Aandacht voor generalisatie</a:t>
            </a:r>
            <a:endParaRPr lang="nl-NL" dirty="0"/>
          </a:p>
        </p:txBody>
      </p:sp>
      <p:sp>
        <p:nvSpPr>
          <p:cNvPr id="4" name="Ring 3"/>
          <p:cNvSpPr/>
          <p:nvPr/>
        </p:nvSpPr>
        <p:spPr>
          <a:xfrm>
            <a:off x="6530009" y="1391477"/>
            <a:ext cx="2062981" cy="2149695"/>
          </a:xfrm>
          <a:prstGeom prst="donut">
            <a:avLst>
              <a:gd name="adj" fmla="val 11048"/>
            </a:avLst>
          </a:prstGeom>
          <a:solidFill>
            <a:srgbClr val="D825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Gelijkbenige driehoek 4"/>
          <p:cNvSpPr/>
          <p:nvPr/>
        </p:nvSpPr>
        <p:spPr>
          <a:xfrm rot="1442945">
            <a:off x="6403324" y="1674284"/>
            <a:ext cx="713059" cy="579629"/>
          </a:xfrm>
          <a:prstGeom prst="triangle">
            <a:avLst>
              <a:gd name="adj" fmla="val 52343"/>
            </a:avLst>
          </a:prstGeom>
          <a:solidFill>
            <a:srgbClr val="D82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56466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62E3C-1FBB-473E-B454-B38E52DF89BB}"/>
              </a:ext>
            </a:extLst>
          </p:cNvPr>
          <p:cNvSpPr>
            <a:spLocks noGrp="1"/>
          </p:cNvSpPr>
          <p:nvPr>
            <p:ph type="ctrTitle"/>
          </p:nvPr>
        </p:nvSpPr>
        <p:spPr>
          <a:xfrm>
            <a:off x="1012874" y="971067"/>
            <a:ext cx="7580116" cy="572622"/>
          </a:xfrm>
        </p:spPr>
        <p:txBody>
          <a:bodyPr>
            <a:normAutofit/>
          </a:bodyPr>
          <a:lstStyle/>
          <a:p>
            <a:r>
              <a:rPr lang="nl-NL" sz="3200" dirty="0"/>
              <a:t>Handreiking - Doelgroepen: </a:t>
            </a:r>
          </a:p>
        </p:txBody>
      </p:sp>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r>
              <a:rPr lang="nl-NL" sz="4000" b="1" dirty="0"/>
              <a:t>Doublure</a:t>
            </a:r>
          </a:p>
          <a:p>
            <a:r>
              <a:rPr lang="nl-NL" sz="4000" b="1" dirty="0"/>
              <a:t>Hoogbegaafd</a:t>
            </a:r>
          </a:p>
          <a:p>
            <a:r>
              <a:rPr lang="nl-NL" sz="4000" b="1" dirty="0" err="1"/>
              <a:t>Comorbiditeit</a:t>
            </a:r>
            <a:endParaRPr lang="nl-NL" sz="4000" b="1" dirty="0"/>
          </a:p>
          <a:p>
            <a:endParaRPr lang="nl-NL" sz="4000" b="1" dirty="0"/>
          </a:p>
          <a:p>
            <a:r>
              <a:rPr lang="nl-NL" b="1" dirty="0"/>
              <a:t>Voor deze doelgroepen wordt verwezen naar andere brochures</a:t>
            </a:r>
            <a:r>
              <a:rPr lang="nl-NL" sz="4000" b="1" dirty="0"/>
              <a:t> </a:t>
            </a:r>
          </a:p>
        </p:txBody>
      </p:sp>
    </p:spTree>
    <p:extLst>
      <p:ext uri="{BB962C8B-B14F-4D97-AF65-F5344CB8AC3E}">
        <p14:creationId xmlns:p14="http://schemas.microsoft.com/office/powerpoint/2010/main" val="402340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62E3C-1FBB-473E-B454-B38E52DF89BB}"/>
              </a:ext>
            </a:extLst>
          </p:cNvPr>
          <p:cNvSpPr>
            <a:spLocks noGrp="1"/>
          </p:cNvSpPr>
          <p:nvPr>
            <p:ph type="ctrTitle"/>
          </p:nvPr>
        </p:nvSpPr>
        <p:spPr>
          <a:xfrm>
            <a:off x="1012874" y="971067"/>
            <a:ext cx="7580116" cy="572622"/>
          </a:xfrm>
        </p:spPr>
        <p:txBody>
          <a:bodyPr>
            <a:normAutofit/>
          </a:bodyPr>
          <a:lstStyle/>
          <a:p>
            <a:r>
              <a:rPr lang="nl-NL" sz="3200" dirty="0" err="1"/>
              <a:t>Leerlingdossier</a:t>
            </a:r>
            <a:endParaRPr lang="nl-NL" sz="3200" dirty="0"/>
          </a:p>
        </p:txBody>
      </p:sp>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r>
              <a:rPr lang="nl-NL" dirty="0"/>
              <a:t>Doel: het beschrijven en verantwoorden van het vermoeden van dyslexie, de achterstand en hardnekkigheid in relatie tot het kind en diens groep</a:t>
            </a:r>
          </a:p>
          <a:p>
            <a:endParaRPr lang="nl-NL" dirty="0"/>
          </a:p>
          <a:p>
            <a:r>
              <a:rPr lang="nl-NL" dirty="0"/>
              <a:t>Achteraf verantwoorden</a:t>
            </a:r>
          </a:p>
          <a:p>
            <a:r>
              <a:rPr lang="nl-NL" dirty="0"/>
              <a:t>Handtekening van verwijzer én bevoegd gezag</a:t>
            </a:r>
          </a:p>
          <a:p>
            <a:pPr lvl="1" algn="l"/>
            <a:r>
              <a:rPr lang="nl-NL" dirty="0"/>
              <a:t>Beschrijving lees-/spellingproblemen</a:t>
            </a:r>
          </a:p>
          <a:p>
            <a:pPr lvl="1" algn="l"/>
            <a:r>
              <a:rPr lang="nl-NL" dirty="0"/>
              <a:t>Onderbouwing achterstand (LVS met gemarkeerde meetmomenten, ook in relatie tot onderwijs, dus groeps-LVS toevoegen)</a:t>
            </a:r>
          </a:p>
          <a:p>
            <a:pPr lvl="1" algn="l"/>
            <a:r>
              <a:rPr lang="nl-NL" dirty="0"/>
              <a:t>Onderbouwing hardnekkigheid (ON1,ON2 en ON3 expliciet beschrijven)</a:t>
            </a:r>
          </a:p>
          <a:p>
            <a:r>
              <a:rPr lang="nl-NL" dirty="0"/>
              <a:t>Argumentatie</a:t>
            </a:r>
          </a:p>
          <a:p>
            <a:r>
              <a:rPr lang="nl-NL" dirty="0"/>
              <a:t>Belemmerende en beschermende factoren</a:t>
            </a:r>
          </a:p>
        </p:txBody>
      </p:sp>
    </p:spTree>
    <p:extLst>
      <p:ext uri="{BB962C8B-B14F-4D97-AF65-F5344CB8AC3E}">
        <p14:creationId xmlns:p14="http://schemas.microsoft.com/office/powerpoint/2010/main" val="758214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54590113"/>
              </p:ext>
            </p:extLst>
          </p:nvPr>
        </p:nvGraphicFramePr>
        <p:xfrm>
          <a:off x="606922" y="271696"/>
          <a:ext cx="8226181" cy="5763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hthoek 5"/>
          <p:cNvSpPr/>
          <p:nvPr/>
        </p:nvSpPr>
        <p:spPr>
          <a:xfrm rot="19952174">
            <a:off x="522530" y="4922585"/>
            <a:ext cx="1146468" cy="923330"/>
          </a:xfrm>
          <a:prstGeom prst="rect">
            <a:avLst/>
          </a:prstGeom>
          <a:noFill/>
          <a:ln>
            <a:solidFill>
              <a:srgbClr val="820056"/>
            </a:solidFill>
          </a:ln>
        </p:spPr>
        <p:txBody>
          <a:bodyPr wrap="none" lIns="91440" tIns="45720" rIns="91440" bIns="45720">
            <a:spAutoFit/>
          </a:bodyPr>
          <a:lstStyle/>
          <a:p>
            <a:pPr algn="ctr"/>
            <a:r>
              <a:rPr lang="nl-NL" sz="5400" b="1" cap="none" spc="0" dirty="0">
                <a:ln w="12700">
                  <a:solidFill>
                    <a:srgbClr val="84004F"/>
                  </a:solidFill>
                  <a:prstDash val="solid"/>
                </a:ln>
                <a:solidFill>
                  <a:srgbClr val="D82580"/>
                </a:solidFill>
                <a:effectLst>
                  <a:outerShdw dist="38100" dir="2640000" algn="bl" rotWithShape="0">
                    <a:schemeClr val="accent1"/>
                  </a:outerShdw>
                </a:effectLst>
              </a:rPr>
              <a:t>2.0</a:t>
            </a:r>
          </a:p>
        </p:txBody>
      </p:sp>
    </p:spTree>
    <p:extLst>
      <p:ext uri="{BB962C8B-B14F-4D97-AF65-F5344CB8AC3E}">
        <p14:creationId xmlns:p14="http://schemas.microsoft.com/office/powerpoint/2010/main" val="123208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8934FFE9-0C95-4E04-9E77-C76677D4AD92}"/>
              </a:ext>
            </a:extLst>
          </p:cNvPr>
          <p:cNvSpPr>
            <a:spLocks noGrp="1"/>
          </p:cNvSpPr>
          <p:nvPr>
            <p:ph type="subTitle" idx="1"/>
          </p:nvPr>
        </p:nvSpPr>
        <p:spPr>
          <a:xfrm>
            <a:off x="829994" y="1005840"/>
            <a:ext cx="7762996" cy="5678424"/>
          </a:xfrm>
        </p:spPr>
        <p:txBody>
          <a:bodyPr>
            <a:normAutofit fontScale="92500" lnSpcReduction="20000"/>
          </a:bodyPr>
          <a:lstStyle/>
          <a:p>
            <a:pPr marL="285750" indent="-285750">
              <a:buFont typeface="Arial" panose="020B0604020202020204" pitchFamily="34" charset="0"/>
              <a:buChar char="•"/>
            </a:pPr>
            <a:r>
              <a:rPr lang="nl-NL" sz="2000" b="1" u="sng" dirty="0">
                <a:latin typeface="+mn-lt"/>
              </a:rPr>
              <a:t>DOOR</a:t>
            </a:r>
            <a:r>
              <a:rPr lang="nl-NL" sz="2000" dirty="0">
                <a:latin typeface="+mn-lt"/>
              </a:rPr>
              <a:t>: een werkgroep bestaande uit NKD en Expertisecentrum Nederlands</a:t>
            </a:r>
          </a:p>
          <a:p>
            <a:pPr marL="285750" indent="-285750">
              <a:buFont typeface="Arial" panose="020B0604020202020204" pitchFamily="34" charset="0"/>
              <a:buChar char="•"/>
            </a:pPr>
            <a:r>
              <a:rPr lang="nl-NL" sz="2000" b="1" u="sng" dirty="0">
                <a:latin typeface="+mn-lt"/>
              </a:rPr>
              <a:t>VOOR: </a:t>
            </a:r>
          </a:p>
          <a:p>
            <a:pPr marL="742950" lvl="1" indent="-285750" algn="l">
              <a:buFont typeface="Arial" panose="020B0604020202020204" pitchFamily="34" charset="0"/>
              <a:buChar char="•"/>
            </a:pPr>
            <a:r>
              <a:rPr lang="nl-NL" u="sng" dirty="0">
                <a:solidFill>
                  <a:srgbClr val="84014F"/>
                </a:solidFill>
              </a:rPr>
              <a:t>Leerkrachten van groep 2 t/m 8, intern begeleiders en remedial </a:t>
            </a:r>
            <a:r>
              <a:rPr lang="nl-NL" u="sng" dirty="0" err="1">
                <a:solidFill>
                  <a:srgbClr val="84014F"/>
                </a:solidFill>
              </a:rPr>
              <a:t>teachers</a:t>
            </a:r>
            <a:r>
              <a:rPr lang="nl-NL" u="sng" dirty="0">
                <a:solidFill>
                  <a:srgbClr val="84014F"/>
                </a:solidFill>
              </a:rPr>
              <a:t> </a:t>
            </a:r>
            <a:r>
              <a:rPr lang="nl-NL" dirty="0"/>
              <a:t>die met elkaar het onderwijs op ondersteuningsniveau 1 t/m 3 vormgeven. </a:t>
            </a:r>
          </a:p>
          <a:p>
            <a:pPr marL="742950" lvl="1" indent="-285750" algn="l">
              <a:buFont typeface="Arial" panose="020B0604020202020204" pitchFamily="34" charset="0"/>
              <a:buChar char="•"/>
            </a:pPr>
            <a:r>
              <a:rPr lang="nl-NL" u="sng" dirty="0">
                <a:solidFill>
                  <a:srgbClr val="84014F"/>
                </a:solidFill>
              </a:rPr>
              <a:t>Samenwerkingsverbanden Passend Onderwijs</a:t>
            </a:r>
            <a:r>
              <a:rPr lang="nl-NL" dirty="0"/>
              <a:t> die deze handreiking kunnen gebruiken bij de vertaalslag naar de basisondersteuning.</a:t>
            </a:r>
          </a:p>
          <a:p>
            <a:pPr marL="742950" lvl="1" indent="-285750" algn="l">
              <a:buFont typeface="Arial" panose="020B0604020202020204" pitchFamily="34" charset="0"/>
              <a:buChar char="•"/>
            </a:pPr>
            <a:r>
              <a:rPr lang="nl-NL" u="sng" dirty="0">
                <a:solidFill>
                  <a:srgbClr val="84014F"/>
                </a:solidFill>
              </a:rPr>
              <a:t>Poortwachters</a:t>
            </a:r>
            <a:r>
              <a:rPr lang="nl-NL" dirty="0"/>
              <a:t> die op grond van het dossier kunnen beoordelen of een leerling in aanmerking komt voor doorverwijzing naar de zorg (volledigheid dossier en onderbouwing van hardnekkigheid en achterstand).</a:t>
            </a:r>
          </a:p>
          <a:p>
            <a:pPr marL="742950" lvl="1" indent="-285750" algn="l">
              <a:buFont typeface="Arial" panose="020B0604020202020204" pitchFamily="34" charset="0"/>
              <a:buChar char="•"/>
            </a:pPr>
            <a:r>
              <a:rPr lang="nl-NL" u="sng" dirty="0">
                <a:solidFill>
                  <a:srgbClr val="84014F"/>
                </a:solidFill>
              </a:rPr>
              <a:t>Zorgaanbieders</a:t>
            </a:r>
            <a:r>
              <a:rPr lang="nl-NL" dirty="0"/>
              <a:t> die met behulp van de handreiking </a:t>
            </a:r>
            <a:r>
              <a:rPr lang="nl-NL" dirty="0" err="1"/>
              <a:t>leerlingdossiers</a:t>
            </a:r>
            <a:r>
              <a:rPr lang="nl-NL" dirty="0"/>
              <a:t> kunnen toetsen op de criteria van hardnekkigheid en achterstand en een preadvies t.b.v. diagnostiek en EED-behandeling kunnen uitbrengen (nadere onderbouwing hardnekkigheid en het inschatten van eventuele belemmerende </a:t>
            </a:r>
            <a:r>
              <a:rPr lang="nl-NL" dirty="0" err="1"/>
              <a:t>comorbiditeit</a:t>
            </a:r>
            <a:r>
              <a:rPr lang="nl-NL" dirty="0"/>
              <a:t>). </a:t>
            </a:r>
          </a:p>
          <a:p>
            <a:pPr marL="742950" lvl="1" indent="-285750" algn="l">
              <a:buFont typeface="Arial" panose="020B0604020202020204" pitchFamily="34" charset="0"/>
              <a:buChar char="•"/>
            </a:pPr>
            <a:r>
              <a:rPr lang="nl-NL" u="sng" dirty="0">
                <a:solidFill>
                  <a:srgbClr val="84014F"/>
                </a:solidFill>
              </a:rPr>
              <a:t>Schoolbesturen</a:t>
            </a:r>
            <a:r>
              <a:rPr lang="nl-NL" dirty="0"/>
              <a:t> die met de handreiking kunnen toetsen of de kwaliteit van het onderwijs voldoet, in het bijzonder ondersteuningsniveau 2 en 3, voor wat betreft lezen en spellen.</a:t>
            </a:r>
          </a:p>
          <a:p>
            <a:pPr marL="742950" lvl="1" indent="-285750" algn="l">
              <a:buFont typeface="Arial" panose="020B0604020202020204" pitchFamily="34" charset="0"/>
              <a:buChar char="•"/>
            </a:pPr>
            <a:r>
              <a:rPr lang="nl-NL" u="sng" dirty="0">
                <a:solidFill>
                  <a:srgbClr val="84014F"/>
                </a:solidFill>
              </a:rPr>
              <a:t>Gemeentebesturen</a:t>
            </a:r>
            <a:r>
              <a:rPr lang="nl-NL" dirty="0"/>
              <a:t> die kunnen (laten) toetsen of het onderwijsdossier op orde is. </a:t>
            </a:r>
          </a:p>
        </p:txBody>
      </p:sp>
    </p:spTree>
    <p:extLst>
      <p:ext uri="{BB962C8B-B14F-4D97-AF65-F5344CB8AC3E}">
        <p14:creationId xmlns:p14="http://schemas.microsoft.com/office/powerpoint/2010/main" val="39758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a:t>De belangrijkste veranderingen in de documenten op een rij:</a:t>
            </a:r>
          </a:p>
        </p:txBody>
      </p:sp>
    </p:spTree>
    <p:extLst>
      <p:ext uri="{BB962C8B-B14F-4D97-AF65-F5344CB8AC3E}">
        <p14:creationId xmlns:p14="http://schemas.microsoft.com/office/powerpoint/2010/main" val="34657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62E3C-1FBB-473E-B454-B38E52DF89BB}"/>
              </a:ext>
            </a:extLst>
          </p:cNvPr>
          <p:cNvSpPr>
            <a:spLocks noGrp="1"/>
          </p:cNvSpPr>
          <p:nvPr>
            <p:ph type="ctrTitle"/>
          </p:nvPr>
        </p:nvSpPr>
        <p:spPr>
          <a:xfrm>
            <a:off x="1012874" y="971067"/>
            <a:ext cx="7580116" cy="572622"/>
          </a:xfrm>
        </p:spPr>
        <p:txBody>
          <a:bodyPr>
            <a:normAutofit/>
          </a:bodyPr>
          <a:lstStyle/>
          <a:p>
            <a:r>
              <a:rPr lang="nl-NL" sz="3200" dirty="0"/>
              <a:t>Leidraad: Beredeneerd afwijken</a:t>
            </a:r>
          </a:p>
        </p:txBody>
      </p:sp>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lnSpcReduction="10000"/>
          </a:bodyPr>
          <a:lstStyle/>
          <a:p>
            <a:r>
              <a:rPr lang="nl-NL" sz="2000" i="1" dirty="0"/>
              <a:t>“De regeling voor vergoede zorg kent verschillende strenge criteria. Dit om te voorkomen dat ook kinderen voor wie de regeling niet bedoeld is er gebruik van maken. </a:t>
            </a:r>
          </a:p>
          <a:p>
            <a:r>
              <a:rPr lang="nl-NL" sz="2000" i="1" dirty="0"/>
              <a:t>Maar om de procedures niet in beton te gieten en om als school en als zorgverlener onder alle omstandigheden het gezonde verstand te kunnen blijven gebruiken, is er de mogelijkheid voor beredeneerd afwijken, dat wil zeggen om een uitzondering te kunnen maken als daar goede redenen voor zijn. Die redenen zijn niet in criteria te vangen, want hoe je die ook formuleert, er zijn altijd randgevallen. </a:t>
            </a:r>
          </a:p>
          <a:p>
            <a:r>
              <a:rPr lang="nl-NL" sz="2000" i="1" dirty="0"/>
              <a:t>In eerste instantie de school en in tweede instantie de zorgverlener zullen op overtuigende wijze aannemelijk moeten maken, dat een leerling, ondanks zijn objectieve scores, waarmee hij dus NIET aan de criteria voldoet, TOCH de diagnose EED moet krijgen.</a:t>
            </a:r>
          </a:p>
          <a:p>
            <a:endParaRPr lang="nl-NL" dirty="0"/>
          </a:p>
        </p:txBody>
      </p:sp>
    </p:spTree>
    <p:extLst>
      <p:ext uri="{BB962C8B-B14F-4D97-AF65-F5344CB8AC3E}">
        <p14:creationId xmlns:p14="http://schemas.microsoft.com/office/powerpoint/2010/main" val="93854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r>
              <a:rPr lang="nl-NL" sz="2000" i="1" dirty="0"/>
              <a:t>Een school kan bij twijfel over de leesontwikkeling van een leerling contact opnemen met een zorgverlener. Of er kan een uitzondering nodig zijn voor leerlingen met erfelijke aanleg voor dyslexie en al zeer vroegoptredende signalen van ernstige lees-/spellingproblemen. De professional uit de zorg zal de </a:t>
            </a:r>
            <a:r>
              <a:rPr lang="nl-NL" sz="2000" i="1" dirty="0" err="1"/>
              <a:t>toetsgegevens</a:t>
            </a:r>
            <a:r>
              <a:rPr lang="nl-NL" sz="2000" i="1" dirty="0"/>
              <a:t> en de kwaliteit van de geboden begeleiding beoordelen waarbij hij is gebonden aan ethische en professionele regels omtrent het vaststellen van ernstige dyslexie.”</a:t>
            </a:r>
          </a:p>
        </p:txBody>
      </p:sp>
    </p:spTree>
    <p:extLst>
      <p:ext uri="{BB962C8B-B14F-4D97-AF65-F5344CB8AC3E}">
        <p14:creationId xmlns:p14="http://schemas.microsoft.com/office/powerpoint/2010/main" val="171124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dirty="0"/>
          </a:p>
        </p:txBody>
      </p:sp>
      <p:sp>
        <p:nvSpPr>
          <p:cNvPr id="3" name="Ondertitel 2"/>
          <p:cNvSpPr>
            <a:spLocks noGrp="1"/>
          </p:cNvSpPr>
          <p:nvPr>
            <p:ph type="subTitle" idx="1"/>
          </p:nvPr>
        </p:nvSpPr>
        <p:spPr>
          <a:xfrm>
            <a:off x="533040" y="5975604"/>
            <a:ext cx="8205322" cy="626364"/>
          </a:xfrm>
        </p:spPr>
        <p:txBody>
          <a:bodyPr>
            <a:normAutofit fontScale="92500"/>
          </a:bodyPr>
          <a:lstStyle/>
          <a:p>
            <a:r>
              <a:rPr lang="nl-NL" sz="1200" i="1" dirty="0">
                <a:solidFill>
                  <a:schemeClr val="tx1"/>
                </a:solidFill>
              </a:rPr>
              <a:t>Landelijk gezien scoort 7% van de leerlingen 3x E achter elkaar. Een deel van deze leerlingen (landelijk globaal 4%) stroomt door naar de EED-behandeling. Voor alle leerlingen met een zwakke technische leesvaardigheid die om welke reden dan ook niet in aanmerking komen voor behandeling in een dyslexiepraktijk, geldt de basisondersteuning van de school</a:t>
            </a:r>
            <a:r>
              <a:rPr lang="nl-NL" sz="1600" i="1" dirty="0">
                <a:solidFill>
                  <a:schemeClr val="tx1"/>
                </a:solidFill>
              </a:rPr>
              <a:t>. </a:t>
            </a:r>
            <a:endParaRPr lang="nl-NL" sz="4400" dirty="0">
              <a:solidFill>
                <a:schemeClr val="tx1"/>
              </a:solidFill>
            </a:endParaRPr>
          </a:p>
          <a:p>
            <a:endParaRPr lang="nl-NL" dirty="0"/>
          </a:p>
        </p:txBody>
      </p:sp>
      <p:pic>
        <p:nvPicPr>
          <p:cNvPr id="9" name="Afbeelding 8"/>
          <p:cNvPicPr>
            <a:picLocks noChangeAspect="1"/>
          </p:cNvPicPr>
          <p:nvPr/>
        </p:nvPicPr>
        <p:blipFill rotWithShape="1">
          <a:blip r:embed="rId2"/>
          <a:srcRect b="63200"/>
          <a:stretch/>
        </p:blipFill>
        <p:spPr>
          <a:xfrm>
            <a:off x="533040" y="1287584"/>
            <a:ext cx="8205322" cy="4658868"/>
          </a:xfrm>
          <a:prstGeom prst="rect">
            <a:avLst/>
          </a:prstGeom>
          <a:ln>
            <a:solidFill>
              <a:schemeClr val="tx1"/>
            </a:solidFill>
          </a:ln>
        </p:spPr>
      </p:pic>
      <p:sp>
        <p:nvSpPr>
          <p:cNvPr id="11" name="Ovaal 10"/>
          <p:cNvSpPr/>
          <p:nvPr/>
        </p:nvSpPr>
        <p:spPr>
          <a:xfrm>
            <a:off x="8261604" y="1837912"/>
            <a:ext cx="448056" cy="267919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3" name="Rechte verbindingslijn met pijl 12"/>
          <p:cNvCxnSpPr/>
          <p:nvPr/>
        </p:nvCxnSpPr>
        <p:spPr>
          <a:xfrm flipH="1">
            <a:off x="6336792" y="3552444"/>
            <a:ext cx="1659636" cy="2468880"/>
          </a:xfrm>
          <a:prstGeom prst="straightConnector1">
            <a:avLst/>
          </a:prstGeom>
          <a:ln>
            <a:solidFill>
              <a:srgbClr val="D4310F"/>
            </a:solidFill>
            <a:tailEnd type="triangle"/>
          </a:ln>
        </p:spPr>
        <p:style>
          <a:lnRef idx="1">
            <a:schemeClr val="accent1"/>
          </a:lnRef>
          <a:fillRef idx="0">
            <a:schemeClr val="accent1"/>
          </a:fillRef>
          <a:effectRef idx="0">
            <a:schemeClr val="accent1"/>
          </a:effectRef>
          <a:fontRef idx="minor">
            <a:schemeClr val="tx1"/>
          </a:fontRef>
        </p:style>
      </p:cxnSp>
      <p:sp>
        <p:nvSpPr>
          <p:cNvPr id="7" name="Titel 1">
            <a:extLst>
              <a:ext uri="{FF2B5EF4-FFF2-40B4-BE49-F238E27FC236}">
                <a16:creationId xmlns:a16="http://schemas.microsoft.com/office/drawing/2014/main" id="{AFB62E3C-1FBB-473E-B454-B38E52DF89BB}"/>
              </a:ext>
            </a:extLst>
          </p:cNvPr>
          <p:cNvSpPr txBox="1">
            <a:spLocks/>
          </p:cNvSpPr>
          <p:nvPr/>
        </p:nvSpPr>
        <p:spPr>
          <a:xfrm>
            <a:off x="1012874" y="725909"/>
            <a:ext cx="7580116" cy="572622"/>
          </a:xfrm>
          <a:prstGeom prst="rect">
            <a:avLst/>
          </a:prstGeom>
        </p:spPr>
        <p:txBody>
          <a:bodyPr lIns="0" anchor="t" anchorCtr="0">
            <a:normAutofit/>
          </a:bodyPr>
          <a:lstStyle>
            <a:lvl1pPr algn="l" defTabSz="914400" rtl="0" eaLnBrk="1" fontAlgn="ctr" latinLnBrk="0" hangingPunct="1">
              <a:lnSpc>
                <a:spcPct val="90000"/>
              </a:lnSpc>
              <a:spcBef>
                <a:spcPct val="0"/>
              </a:spcBef>
              <a:buNone/>
              <a:defRPr sz="2200" b="1" i="0" kern="1200" baseline="0">
                <a:solidFill>
                  <a:srgbClr val="D4310F"/>
                </a:solidFill>
                <a:latin typeface="arial" charset="0"/>
                <a:ea typeface="+mj-ea"/>
                <a:cs typeface="+mj-cs"/>
              </a:defRPr>
            </a:lvl1pPr>
          </a:lstStyle>
          <a:p>
            <a:r>
              <a:rPr lang="nl-NL" sz="3200" dirty="0"/>
              <a:t>Leidraad + handreiking: </a:t>
            </a:r>
          </a:p>
        </p:txBody>
      </p:sp>
    </p:spTree>
    <p:extLst>
      <p:ext uri="{BB962C8B-B14F-4D97-AF65-F5344CB8AC3E}">
        <p14:creationId xmlns:p14="http://schemas.microsoft.com/office/powerpoint/2010/main" val="157988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B62E3C-1FBB-473E-B454-B38E52DF89BB}"/>
              </a:ext>
            </a:extLst>
          </p:cNvPr>
          <p:cNvSpPr>
            <a:spLocks noGrp="1"/>
          </p:cNvSpPr>
          <p:nvPr>
            <p:ph type="ctrTitle"/>
          </p:nvPr>
        </p:nvSpPr>
        <p:spPr>
          <a:xfrm>
            <a:off x="1012874" y="971067"/>
            <a:ext cx="7673926" cy="572622"/>
          </a:xfrm>
        </p:spPr>
        <p:txBody>
          <a:bodyPr>
            <a:normAutofit/>
          </a:bodyPr>
          <a:lstStyle/>
          <a:p>
            <a:r>
              <a:rPr lang="nl-NL" sz="3200" dirty="0"/>
              <a:t>Aanscherping ondersteuningsniveaus:</a:t>
            </a:r>
          </a:p>
        </p:txBody>
      </p:sp>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pPr marL="285750" indent="-285750">
              <a:buFont typeface="Wingdings" panose="05000000000000000000" pitchFamily="2" charset="2"/>
              <a:buChar char="Ø"/>
            </a:pPr>
            <a:r>
              <a:rPr lang="nl-NL" dirty="0"/>
              <a:t>Goede beschrijving van ON2 t.o.v. ON1 en ON3 </a:t>
            </a:r>
          </a:p>
          <a:p>
            <a:pPr marL="742950" lvl="1" indent="-285750" algn="l">
              <a:buFont typeface="Wingdings" panose="05000000000000000000" pitchFamily="2" charset="2"/>
              <a:buChar char="Ø"/>
            </a:pPr>
            <a:r>
              <a:rPr lang="nl-NL" dirty="0"/>
              <a:t>ON2 = verlengde en verdiepte instructie, herhaling in kleinere stappen, specifieker van inhoud en met meer oefentijd en meer begeleide inoefening. </a:t>
            </a:r>
          </a:p>
          <a:p>
            <a:pPr marL="742950" lvl="1" indent="-285750" algn="l">
              <a:buFont typeface="Wingdings" panose="05000000000000000000" pitchFamily="2" charset="2"/>
              <a:buChar char="Ø"/>
            </a:pPr>
            <a:r>
              <a:rPr lang="nl-NL" dirty="0"/>
              <a:t>ON2 als intensivering van ON1</a:t>
            </a:r>
          </a:p>
          <a:p>
            <a:pPr marL="742950" lvl="1" indent="-285750" algn="l">
              <a:buFont typeface="Wingdings" panose="05000000000000000000" pitchFamily="2" charset="2"/>
              <a:buChar char="Ø"/>
            </a:pPr>
            <a:r>
              <a:rPr lang="nl-NL" dirty="0"/>
              <a:t>Doel van ON2 is aansluiting behouden bij het groepsproces </a:t>
            </a:r>
          </a:p>
          <a:p>
            <a:pPr marL="742950" lvl="1" indent="-285750" algn="l">
              <a:buFont typeface="Wingdings" panose="05000000000000000000" pitchFamily="2" charset="2"/>
              <a:buChar char="Ø"/>
            </a:pPr>
            <a:r>
              <a:rPr lang="nl-NL" dirty="0"/>
              <a:t>Binnen ON2 is de tijd die daaraan wordt besteed geen normatief criterium (wordt niet voorgeschreven), maar staat zij ten dienste van bovengenoemd doel. De begeleiding stopt als de leerling weer aansluiting heeft bij de groep</a:t>
            </a:r>
          </a:p>
        </p:txBody>
      </p:sp>
    </p:spTree>
    <p:extLst>
      <p:ext uri="{BB962C8B-B14F-4D97-AF65-F5344CB8AC3E}">
        <p14:creationId xmlns:p14="http://schemas.microsoft.com/office/powerpoint/2010/main" val="364698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A675EC92-4E2A-48C7-A090-8005E7E097BA}"/>
              </a:ext>
            </a:extLst>
          </p:cNvPr>
          <p:cNvSpPr>
            <a:spLocks noGrp="1"/>
          </p:cNvSpPr>
          <p:nvPr>
            <p:ph type="subTitle" idx="1"/>
          </p:nvPr>
        </p:nvSpPr>
        <p:spPr>
          <a:xfrm>
            <a:off x="1012874" y="1842868"/>
            <a:ext cx="7580116" cy="4417255"/>
          </a:xfrm>
        </p:spPr>
        <p:txBody>
          <a:bodyPr>
            <a:normAutofit/>
          </a:bodyPr>
          <a:lstStyle/>
          <a:p>
            <a:pPr marL="285750" indent="-285750">
              <a:buFont typeface="Wingdings" panose="05000000000000000000" pitchFamily="2" charset="2"/>
              <a:buChar char="Ø"/>
            </a:pPr>
            <a:r>
              <a:rPr lang="nl-NL" dirty="0"/>
              <a:t>Tijd en inhoud van ON2: </a:t>
            </a:r>
          </a:p>
          <a:p>
            <a:pPr marL="800100" lvl="1" indent="-342900" algn="l">
              <a:buFont typeface="Wingdings" panose="05000000000000000000" pitchFamily="2" charset="2"/>
              <a:buChar char="Ø"/>
            </a:pPr>
            <a:r>
              <a:rPr lang="nl-NL" dirty="0"/>
              <a:t>Binnen ON2 is de tijd die daaraan wordt besteed geen normatief criterium (wordt niet voorgeschreven), maar staat zij ten dienste van bovengenoemd doel. </a:t>
            </a:r>
          </a:p>
          <a:p>
            <a:pPr marL="800100" lvl="1" indent="-342900" algn="l">
              <a:buFont typeface="Wingdings" panose="05000000000000000000" pitchFamily="2" charset="2"/>
              <a:buChar char="Ø"/>
            </a:pPr>
            <a:r>
              <a:rPr lang="nl-NL" dirty="0"/>
              <a:t>De begeleiding stopt als de leerling weer aansluiting heeft bij de groep</a:t>
            </a:r>
          </a:p>
          <a:p>
            <a:pPr marL="800100" lvl="1" indent="-342900" algn="l">
              <a:buFont typeface="Wingdings" panose="05000000000000000000" pitchFamily="2" charset="2"/>
              <a:buChar char="Ø"/>
            </a:pPr>
            <a:r>
              <a:rPr lang="nl-NL" dirty="0"/>
              <a:t>Geen suggesties meer maar ‘werkzame componenten’</a:t>
            </a:r>
          </a:p>
        </p:txBody>
      </p:sp>
    </p:spTree>
    <p:extLst>
      <p:ext uri="{BB962C8B-B14F-4D97-AF65-F5344CB8AC3E}">
        <p14:creationId xmlns:p14="http://schemas.microsoft.com/office/powerpoint/2010/main" val="2661057201"/>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70601NKDpraktijkenin ONLverband.ppt.potx" id="{47ED755E-539C-423C-881C-68BB04451DBB}" vid="{8C1D567A-5082-488F-BA49-70A2107981C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E1156BFD27524982E17921D657B115" ma:contentTypeVersion="7" ma:contentTypeDescription="Een nieuw document maken." ma:contentTypeScope="" ma:versionID="ee639289c76ea0fba549f9574c11a33e">
  <xsd:schema xmlns:xsd="http://www.w3.org/2001/XMLSchema" xmlns:xs="http://www.w3.org/2001/XMLSchema" xmlns:p="http://schemas.microsoft.com/office/2006/metadata/properties" xmlns:ns2="fbe8d2fd-8bb6-4d2c-9d46-11c988bee55b" xmlns:ns3="b1a0a499-88a2-44a4-b4c2-2aceb4fcebf8" targetNamespace="http://schemas.microsoft.com/office/2006/metadata/properties" ma:root="true" ma:fieldsID="a325e7d0f3adbf9135a9c546270da61f" ns2:_="" ns3:_="">
    <xsd:import namespace="fbe8d2fd-8bb6-4d2c-9d46-11c988bee55b"/>
    <xsd:import namespace="b1a0a499-88a2-44a4-b4c2-2aceb4fcebf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e8d2fd-8bb6-4d2c-9d46-11c988bee55b"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a0a499-88a2-44a4-b4c2-2aceb4fcebf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221E4E-6DE0-49E9-9F47-EF962332AC37}">
  <ds:schemaRefs>
    <ds:schemaRef ds:uri="b1a0a499-88a2-44a4-b4c2-2aceb4fcebf8"/>
    <ds:schemaRef ds:uri="http://purl.org/dc/elements/1.1/"/>
    <ds:schemaRef ds:uri="http://schemas.microsoft.com/office/2006/documentManagement/types"/>
    <ds:schemaRef ds:uri="fbe8d2fd-8bb6-4d2c-9d46-11c988bee55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D2EFFE4-92BE-4D64-A697-47F2EC202972}">
  <ds:schemaRefs>
    <ds:schemaRef ds:uri="http://schemas.microsoft.com/sharepoint/v3/contenttype/forms"/>
  </ds:schemaRefs>
</ds:datastoreItem>
</file>

<file path=customXml/itemProps3.xml><?xml version="1.0" encoding="utf-8"?>
<ds:datastoreItem xmlns:ds="http://schemas.openxmlformats.org/officeDocument/2006/customXml" ds:itemID="{FC25CAFF-0D6C-48EC-833A-9BB6532B7A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e8d2fd-8bb6-4d2c-9d46-11c988bee55b"/>
    <ds:schemaRef ds:uri="b1a0a499-88a2-44a4-b4c2-2aceb4fceb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20170601NKDpraktijkenin ONLverband.ppt</Template>
  <TotalTime>3291</TotalTime>
  <Words>777</Words>
  <Application>Microsoft Office PowerPoint</Application>
  <PresentationFormat>Diavoorstelling (4:3)</PresentationFormat>
  <Paragraphs>71</Paragraphs>
  <Slides>13</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Arial</vt:lpstr>
      <vt:lpstr>Arial     </vt:lpstr>
      <vt:lpstr>Calibri</vt:lpstr>
      <vt:lpstr>Wingdings</vt:lpstr>
      <vt:lpstr>Office-thema</vt:lpstr>
      <vt:lpstr>PowerPoint-presentatie</vt:lpstr>
      <vt:lpstr>PowerPoint-presentatie</vt:lpstr>
      <vt:lpstr>PowerPoint-presentatie</vt:lpstr>
      <vt:lpstr>De belangrijkste veranderingen in de documenten op een rij:</vt:lpstr>
      <vt:lpstr>Leidraad: Beredeneerd afwijken</vt:lpstr>
      <vt:lpstr>PowerPoint-presentatie</vt:lpstr>
      <vt:lpstr>PowerPoint-presentatie</vt:lpstr>
      <vt:lpstr>Aanscherping ondersteuningsniveaus:</vt:lpstr>
      <vt:lpstr>PowerPoint-presentatie</vt:lpstr>
      <vt:lpstr>PowerPoint-presentatie</vt:lpstr>
      <vt:lpstr>Werkzame componenten:</vt:lpstr>
      <vt:lpstr>Handreiking - Doelgroepen: </vt:lpstr>
      <vt:lpstr>Leerlingdossier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Marijke van Grafhorst</dc:creator>
  <cp:lastModifiedBy>Webredacteur NKD</cp:lastModifiedBy>
  <cp:revision>55</cp:revision>
  <cp:lastPrinted>2018-02-05T08:15:20Z</cp:lastPrinted>
  <dcterms:created xsi:type="dcterms:W3CDTF">2017-11-13T10:18:41Z</dcterms:created>
  <dcterms:modified xsi:type="dcterms:W3CDTF">2019-02-13T12:18:21Z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0x01010040E1156BFD27524982E17921D657B115</vt:lpwstr>
  </property>
</Properties>
</file>